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7" r:id="rId5"/>
    <p:sldId id="260" r:id="rId6"/>
    <p:sldId id="261" r:id="rId7"/>
    <p:sldId id="258" r:id="rId8"/>
    <p:sldId id="269" r:id="rId9"/>
    <p:sldId id="271" r:id="rId10"/>
    <p:sldId id="287" r:id="rId11"/>
    <p:sldId id="270" r:id="rId12"/>
    <p:sldId id="272" r:id="rId13"/>
    <p:sldId id="275" r:id="rId14"/>
    <p:sldId id="292" r:id="rId15"/>
    <p:sldId id="264" r:id="rId16"/>
    <p:sldId id="265" r:id="rId17"/>
    <p:sldId id="283" r:id="rId18"/>
    <p:sldId id="284" r:id="rId19"/>
    <p:sldId id="285" r:id="rId20"/>
    <p:sldId id="288" r:id="rId21"/>
    <p:sldId id="289" r:id="rId22"/>
    <p:sldId id="267" r:id="rId23"/>
    <p:sldId id="290" r:id="rId24"/>
    <p:sldId id="280" r:id="rId25"/>
    <p:sldId id="291"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E32AA-3DAC-99D8-2896-905124017D0E}" v="336" dt="2024-12-25T17:03:57.926"/>
    <p1510:client id="{7FEC4C70-F032-A6BA-BAF1-2556C0D00953}" v="234" dt="2024-12-25T19:19:03.345"/>
    <p1510:client id="{8FA5F03D-E1F2-4BF3-866B-17CEAAFC9DF8}" v="6117" dt="2024-12-26T16:23:31.825"/>
    <p1510:client id="{A7D218F4-2EC7-8CAE-31D8-222079131522}" v="286" dt="2024-12-25T17:07:37.538"/>
    <p1510:client id="{CDBE1526-1308-D283-EB66-C9B383018F9C}" v="202" dt="2024-12-25T19:32:11.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12/27/2024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Tùng: biến temp </a:t>
            </a:r>
            <a:r>
              <a:rPr lang="en-US" err="1"/>
              <a:t>là</a:t>
            </a:r>
            <a:r>
              <a:rPr lang="en-US"/>
              <a:t> </a:t>
            </a:r>
            <a:r>
              <a:rPr lang="en-US" err="1"/>
              <a:t>một</a:t>
            </a:r>
            <a:r>
              <a:rPr lang="en-US"/>
              <a:t> con </a:t>
            </a:r>
            <a:r>
              <a:rPr lang="en-US" err="1"/>
              <a:t>trỏ</a:t>
            </a:r>
            <a:r>
              <a:rPr lang="en-US"/>
              <a:t> </a:t>
            </a:r>
            <a:r>
              <a:rPr lang="en-US" err="1"/>
              <a:t>dùng</a:t>
            </a:r>
            <a:r>
              <a:rPr lang="en-US"/>
              <a:t> </a:t>
            </a:r>
            <a:r>
              <a:rPr lang="en-US" err="1"/>
              <a:t>để</a:t>
            </a:r>
            <a:r>
              <a:rPr lang="en-US"/>
              <a:t> </a:t>
            </a:r>
            <a:r>
              <a:rPr lang="en-US" err="1"/>
              <a:t>duyệt</a:t>
            </a:r>
            <a:r>
              <a:rPr lang="en-US"/>
              <a:t> qua </a:t>
            </a:r>
            <a:r>
              <a:rPr lang="en-US" err="1"/>
              <a:t>từng</a:t>
            </a:r>
            <a:r>
              <a:rPr lang="en-US"/>
              <a:t> </a:t>
            </a:r>
            <a:r>
              <a:rPr lang="en-US" err="1"/>
              <a:t>phần</a:t>
            </a:r>
            <a:r>
              <a:rPr lang="en-US"/>
              <a:t> </a:t>
            </a:r>
            <a:r>
              <a:rPr lang="en-US" err="1"/>
              <a:t>tử</a:t>
            </a:r>
            <a:r>
              <a:rPr lang="en-US"/>
              <a:t> (</a:t>
            </a:r>
            <a:r>
              <a:rPr lang="en-US" err="1"/>
              <a:t>ảnh</a:t>
            </a:r>
            <a:r>
              <a:rPr lang="en-US"/>
              <a:t>) </a:t>
            </a:r>
            <a:r>
              <a:rPr lang="en-US" err="1"/>
              <a:t>trong</a:t>
            </a:r>
            <a:r>
              <a:rPr lang="en-US"/>
              <a:t> </a:t>
            </a:r>
            <a:r>
              <a:rPr lang="en-US" err="1"/>
              <a:t>danh</a:t>
            </a:r>
            <a:r>
              <a:rPr lang="en-US"/>
              <a:t> </a:t>
            </a:r>
            <a:r>
              <a:rPr lang="en-US" err="1"/>
              <a:t>sách</a:t>
            </a:r>
            <a:r>
              <a:rPr lang="en-US"/>
              <a:t> </a:t>
            </a:r>
            <a:r>
              <a:rPr lang="en-US" err="1"/>
              <a:t>liên</a:t>
            </a:r>
            <a:r>
              <a:rPr lang="en-US"/>
              <a:t> </a:t>
            </a:r>
            <a:r>
              <a:rPr lang="en-US" err="1"/>
              <a:t>kết</a:t>
            </a:r>
            <a:r>
              <a:rPr lang="en-US"/>
              <a:t>.</a:t>
            </a:r>
          </a:p>
          <a:p>
            <a:pPr marL="171450" indent="-171450">
              <a:buFont typeface="Arial"/>
              <a:buChar char="•"/>
            </a:pPr>
            <a:r>
              <a:rPr lang="en-US"/>
              <a:t>List temp = l: </a:t>
            </a:r>
            <a:r>
              <a:rPr lang="en-US" err="1"/>
              <a:t>Khởi</a:t>
            </a:r>
            <a:r>
              <a:rPr lang="en-US"/>
              <a:t> </a:t>
            </a:r>
            <a:r>
              <a:rPr lang="en-US" err="1"/>
              <a:t>tạo</a:t>
            </a:r>
            <a:r>
              <a:rPr lang="en-US"/>
              <a:t> temp </a:t>
            </a:r>
            <a:r>
              <a:rPr lang="en-US" err="1"/>
              <a:t>trỏ</a:t>
            </a:r>
            <a:r>
              <a:rPr lang="en-US"/>
              <a:t> </a:t>
            </a:r>
            <a:r>
              <a:rPr lang="en-US" err="1"/>
              <a:t>đến</a:t>
            </a:r>
            <a:r>
              <a:rPr lang="en-US"/>
              <a:t> </a:t>
            </a:r>
            <a:r>
              <a:rPr lang="en-US" err="1"/>
              <a:t>phần</a:t>
            </a:r>
            <a:r>
              <a:rPr lang="en-US"/>
              <a:t> </a:t>
            </a:r>
            <a:r>
              <a:rPr lang="en-US" err="1"/>
              <a:t>tử</a:t>
            </a:r>
            <a:r>
              <a:rPr lang="en-US"/>
              <a:t> </a:t>
            </a:r>
            <a:r>
              <a:rPr lang="en-US" err="1"/>
              <a:t>đầu</a:t>
            </a:r>
            <a:r>
              <a:rPr lang="en-US"/>
              <a:t> </a:t>
            </a:r>
            <a:r>
              <a:rPr lang="en-US" err="1"/>
              <a:t>tiên</a:t>
            </a:r>
            <a:r>
              <a:rPr lang="en-US"/>
              <a:t> </a:t>
            </a:r>
            <a:r>
              <a:rPr lang="en-US" err="1"/>
              <a:t>trong</a:t>
            </a:r>
            <a:r>
              <a:rPr lang="en-US"/>
              <a:t> </a:t>
            </a:r>
            <a:r>
              <a:rPr lang="en-US" err="1"/>
              <a:t>danh</a:t>
            </a:r>
            <a:r>
              <a:rPr lang="en-US"/>
              <a:t> </a:t>
            </a:r>
            <a:r>
              <a:rPr lang="en-US" err="1"/>
              <a:t>sách</a:t>
            </a:r>
            <a:r>
              <a:rPr lang="en-US"/>
              <a:t> l.</a:t>
            </a:r>
            <a:endParaRPr lang="en-US">
              <a:ea typeface="Calibri"/>
              <a:cs typeface="Calibri"/>
            </a:endParaRPr>
          </a:p>
          <a:p>
            <a:pPr marL="171450" indent="-171450">
              <a:buFont typeface="Arial"/>
              <a:buChar char="•"/>
            </a:pPr>
            <a:r>
              <a:rPr lang="en-US" err="1"/>
              <a:t>Nếu</a:t>
            </a:r>
            <a:r>
              <a:rPr lang="en-US"/>
              <a:t> temp </a:t>
            </a:r>
            <a:r>
              <a:rPr lang="en-US" err="1"/>
              <a:t>khác</a:t>
            </a:r>
            <a:r>
              <a:rPr lang="en-US"/>
              <a:t> NULL, </a:t>
            </a:r>
            <a:r>
              <a:rPr lang="en-US" err="1"/>
              <a:t>tức</a:t>
            </a:r>
            <a:r>
              <a:rPr lang="en-US"/>
              <a:t> </a:t>
            </a:r>
            <a:r>
              <a:rPr lang="en-US" err="1"/>
              <a:t>là</a:t>
            </a:r>
            <a:r>
              <a:rPr lang="en-US"/>
              <a:t> </a:t>
            </a:r>
            <a:r>
              <a:rPr lang="en-US" err="1"/>
              <a:t>còn</a:t>
            </a:r>
            <a:r>
              <a:rPr lang="en-US"/>
              <a:t> </a:t>
            </a:r>
            <a:r>
              <a:rPr lang="en-US" err="1"/>
              <a:t>phần</a:t>
            </a:r>
            <a:r>
              <a:rPr lang="en-US"/>
              <a:t> </a:t>
            </a:r>
            <a:r>
              <a:rPr lang="en-US" err="1"/>
              <a:t>tử</a:t>
            </a:r>
            <a:r>
              <a:rPr lang="en-US"/>
              <a:t> </a:t>
            </a:r>
            <a:r>
              <a:rPr lang="en-US" err="1"/>
              <a:t>trong</a:t>
            </a:r>
            <a:r>
              <a:rPr lang="en-US"/>
              <a:t> </a:t>
            </a:r>
            <a:r>
              <a:rPr lang="en-US" err="1"/>
              <a:t>danh</a:t>
            </a:r>
            <a:r>
              <a:rPr lang="en-US"/>
              <a:t> </a:t>
            </a:r>
            <a:r>
              <a:rPr lang="en-US" err="1"/>
              <a:t>sách</a:t>
            </a:r>
            <a:r>
              <a:rPr lang="en-US"/>
              <a:t>, </a:t>
            </a:r>
            <a:r>
              <a:rPr lang="en-US" err="1"/>
              <a:t>vòng</a:t>
            </a:r>
            <a:r>
              <a:rPr lang="en-US"/>
              <a:t> </a:t>
            </a:r>
            <a:r>
              <a:rPr lang="en-US" err="1"/>
              <a:t>lặp</a:t>
            </a:r>
            <a:r>
              <a:rPr lang="en-US"/>
              <a:t> </a:t>
            </a:r>
            <a:r>
              <a:rPr lang="en-US" err="1"/>
              <a:t>sẽ</a:t>
            </a:r>
            <a:r>
              <a:rPr lang="en-US"/>
              <a:t> </a:t>
            </a:r>
            <a:r>
              <a:rPr lang="en-US" err="1"/>
              <a:t>tiếp</a:t>
            </a:r>
            <a:r>
              <a:rPr lang="en-US"/>
              <a:t> </a:t>
            </a:r>
            <a:r>
              <a:rPr lang="en-US" err="1"/>
              <a:t>tục</a:t>
            </a:r>
            <a:r>
              <a:rPr lang="en-US"/>
              <a:t>.</a:t>
            </a:r>
          </a:p>
          <a:p>
            <a:r>
              <a:rPr lang="en-US"/>
              <a:t>temp = temp-&gt;next: Di </a:t>
            </a:r>
            <a:r>
              <a:rPr lang="en-US" err="1"/>
              <a:t>chuyển</a:t>
            </a:r>
            <a:r>
              <a:rPr lang="en-US"/>
              <a:t> con </a:t>
            </a:r>
            <a:r>
              <a:rPr lang="en-US" err="1"/>
              <a:t>trỏ</a:t>
            </a:r>
            <a:r>
              <a:rPr lang="en-US"/>
              <a:t> temp qua </a:t>
            </a:r>
            <a:r>
              <a:rPr lang="en-US" err="1"/>
              <a:t>các</a:t>
            </a:r>
            <a:r>
              <a:rPr lang="en-US"/>
              <a:t> </a:t>
            </a:r>
            <a:r>
              <a:rPr lang="en-US" err="1"/>
              <a:t>phần</a:t>
            </a:r>
            <a:r>
              <a:rPr lang="en-US"/>
              <a:t> </a:t>
            </a:r>
            <a:r>
              <a:rPr lang="en-US" err="1"/>
              <a:t>tử</a:t>
            </a:r>
            <a:r>
              <a:rPr lang="en-US"/>
              <a:t> </a:t>
            </a:r>
            <a:r>
              <a:rPr lang="en-US" err="1"/>
              <a:t>tiếp</a:t>
            </a:r>
            <a:r>
              <a:rPr lang="en-US"/>
              <a:t> </a:t>
            </a:r>
            <a:r>
              <a:rPr lang="en-US" err="1"/>
              <a:t>theo</a:t>
            </a:r>
            <a:r>
              <a:rPr lang="en-US"/>
              <a:t> </a:t>
            </a:r>
            <a:endParaRPr lang="en-US">
              <a:ea typeface="Calibri"/>
              <a:cs typeface="Calibri"/>
            </a:endParaRPr>
          </a:p>
          <a:p>
            <a:pPr marL="171450" indent="-171450">
              <a:buFont typeface="Arial"/>
              <a:buChar char="•"/>
            </a:pPr>
            <a:r>
              <a:rPr lang="en-US"/>
              <a:t>In </a:t>
            </a:r>
            <a:r>
              <a:rPr lang="en-US" err="1"/>
              <a:t>ra</a:t>
            </a:r>
            <a:r>
              <a:rPr lang="en-US"/>
              <a:t> </a:t>
            </a:r>
            <a:r>
              <a:rPr lang="en-US" err="1"/>
              <a:t>thông</a:t>
            </a:r>
            <a:r>
              <a:rPr lang="en-US"/>
              <a:t> tin </a:t>
            </a:r>
            <a:r>
              <a:rPr lang="en-US" err="1"/>
              <a:t>của</a:t>
            </a:r>
            <a:r>
              <a:rPr lang="en-US"/>
              <a:t> </a:t>
            </a:r>
            <a:r>
              <a:rPr lang="en-US" err="1"/>
              <a:t>ảnh</a:t>
            </a:r>
            <a:r>
              <a:rPr lang="en-US"/>
              <a:t> </a:t>
            </a:r>
            <a:r>
              <a:rPr lang="en-US" err="1"/>
              <a:t>hiện</a:t>
            </a:r>
            <a:r>
              <a:rPr lang="en-US"/>
              <a:t> </a:t>
            </a:r>
            <a:r>
              <a:rPr lang="en-US" err="1"/>
              <a:t>tại</a:t>
            </a:r>
            <a:r>
              <a:rPr lang="en-US"/>
              <a:t> </a:t>
            </a:r>
            <a:r>
              <a:rPr lang="en-US" err="1"/>
              <a:t>mà</a:t>
            </a:r>
            <a:r>
              <a:rPr lang="en-US"/>
              <a:t> temp </a:t>
            </a:r>
            <a:r>
              <a:rPr lang="en-US" err="1"/>
              <a:t>đang</a:t>
            </a:r>
            <a:r>
              <a:rPr lang="en-US"/>
              <a:t> </a:t>
            </a:r>
            <a:r>
              <a:rPr lang="en-US" err="1"/>
              <a:t>trỏ</a:t>
            </a:r>
            <a:r>
              <a:rPr lang="en-US"/>
              <a:t> </a:t>
            </a:r>
            <a:r>
              <a:rPr lang="en-US" err="1"/>
              <a:t>đến</a:t>
            </a:r>
            <a:r>
              <a:rPr lang="en-US"/>
              <a:t>.</a:t>
            </a:r>
            <a:endParaRPr lang="en-US">
              <a:ea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64211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ea typeface="Calibri"/>
                <a:cs typeface="Calibri"/>
              </a:rPr>
              <a:t>Tùng</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225750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Tiến</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45691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err="1"/>
              <a:t>Biến</a:t>
            </a:r>
            <a:r>
              <a:rPr lang="en-US" b="1"/>
              <a:t> pos</a:t>
            </a:r>
            <a:r>
              <a:rPr lang="en-US"/>
              <a:t>: </a:t>
            </a:r>
            <a:r>
              <a:rPr lang="en-US" err="1"/>
              <a:t>Dùng</a:t>
            </a:r>
            <a:r>
              <a:rPr lang="en-US"/>
              <a:t> </a:t>
            </a:r>
            <a:r>
              <a:rPr lang="en-US" err="1"/>
              <a:t>để</a:t>
            </a:r>
            <a:r>
              <a:rPr lang="en-US"/>
              <a:t> </a:t>
            </a:r>
            <a:r>
              <a:rPr lang="en-US" err="1"/>
              <a:t>đếm</a:t>
            </a:r>
            <a:r>
              <a:rPr lang="en-US"/>
              <a:t> </a:t>
            </a:r>
            <a:r>
              <a:rPr lang="en-US" err="1"/>
              <a:t>vị</a:t>
            </a:r>
            <a:r>
              <a:rPr lang="en-US"/>
              <a:t> </a:t>
            </a:r>
            <a:r>
              <a:rPr lang="en-US" err="1"/>
              <a:t>trí</a:t>
            </a:r>
            <a:r>
              <a:rPr lang="en-US"/>
              <a:t> </a:t>
            </a:r>
            <a:r>
              <a:rPr lang="en-US" err="1"/>
              <a:t>của</a:t>
            </a:r>
            <a:r>
              <a:rPr lang="en-US"/>
              <a:t> </a:t>
            </a:r>
            <a:r>
              <a:rPr lang="en-US" err="1"/>
              <a:t>ảnh</a:t>
            </a:r>
            <a:r>
              <a:rPr lang="en-US"/>
              <a:t> </a:t>
            </a:r>
            <a:r>
              <a:rPr lang="en-US" err="1"/>
              <a:t>trong</a:t>
            </a:r>
            <a:r>
              <a:rPr lang="en-US"/>
              <a:t> </a:t>
            </a:r>
            <a:r>
              <a:rPr lang="en-US" err="1"/>
              <a:t>danh</a:t>
            </a:r>
            <a:r>
              <a:rPr lang="en-US"/>
              <a:t> </a:t>
            </a:r>
            <a:r>
              <a:rPr lang="en-US" err="1"/>
              <a:t>sách</a:t>
            </a:r>
            <a:r>
              <a:rPr lang="en-US"/>
              <a:t> </a:t>
            </a:r>
            <a:r>
              <a:rPr lang="en-US" err="1"/>
              <a:t>liên</a:t>
            </a:r>
            <a:r>
              <a:rPr lang="en-US"/>
              <a:t> </a:t>
            </a:r>
            <a:r>
              <a:rPr lang="en-US" err="1"/>
              <a:t>kết</a:t>
            </a:r>
            <a:r>
              <a:rPr lang="en-US"/>
              <a:t>. </a:t>
            </a:r>
            <a:r>
              <a:rPr lang="en-US" err="1"/>
              <a:t>Vị</a:t>
            </a:r>
            <a:r>
              <a:rPr lang="en-US"/>
              <a:t> </a:t>
            </a:r>
            <a:r>
              <a:rPr lang="en-US" err="1"/>
              <a:t>trí</a:t>
            </a:r>
            <a:r>
              <a:rPr lang="en-US"/>
              <a:t> </a:t>
            </a:r>
            <a:r>
              <a:rPr lang="en-US" err="1"/>
              <a:t>bắt</a:t>
            </a:r>
            <a:r>
              <a:rPr lang="en-US"/>
              <a:t> </a:t>
            </a:r>
            <a:r>
              <a:rPr lang="en-US" err="1"/>
              <a:t>đầu</a:t>
            </a:r>
            <a:r>
              <a:rPr lang="en-US"/>
              <a:t> </a:t>
            </a:r>
            <a:r>
              <a:rPr lang="en-US" err="1"/>
              <a:t>từ</a:t>
            </a:r>
            <a:r>
              <a:rPr lang="en-US"/>
              <a:t> 1</a:t>
            </a:r>
            <a:endParaRPr lang="en-US">
              <a:ea typeface="Calibri"/>
              <a:cs typeface="Calibri"/>
            </a:endParaRPr>
          </a:p>
          <a:p>
            <a:r>
              <a:rPr lang="en-US" b="1" err="1"/>
              <a:t>Biến</a:t>
            </a:r>
            <a:r>
              <a:rPr lang="en-US" b="1"/>
              <a:t> l</a:t>
            </a:r>
            <a:r>
              <a:rPr lang="en-US"/>
              <a:t>:Duyệt qua </a:t>
            </a:r>
            <a:r>
              <a:rPr lang="en-US" err="1"/>
              <a:t>từng</a:t>
            </a:r>
            <a:r>
              <a:rPr lang="en-US"/>
              <a:t> </a:t>
            </a:r>
            <a:r>
              <a:rPr lang="en-US" err="1"/>
              <a:t>phần</a:t>
            </a:r>
            <a:r>
              <a:rPr lang="en-US"/>
              <a:t> </a:t>
            </a:r>
            <a:r>
              <a:rPr lang="en-US" err="1"/>
              <a:t>tử</a:t>
            </a:r>
            <a:r>
              <a:rPr lang="en-US"/>
              <a:t> </a:t>
            </a:r>
            <a:r>
              <a:rPr lang="en-US" err="1"/>
              <a:t>trong</a:t>
            </a:r>
            <a:r>
              <a:rPr lang="en-US"/>
              <a:t> </a:t>
            </a:r>
            <a:r>
              <a:rPr lang="en-US" err="1"/>
              <a:t>danh</a:t>
            </a:r>
            <a:r>
              <a:rPr lang="en-US"/>
              <a:t> </a:t>
            </a:r>
            <a:r>
              <a:rPr lang="en-US" err="1"/>
              <a:t>sách</a:t>
            </a:r>
            <a:endParaRPr lang="en-US">
              <a:ea typeface="Calibri"/>
              <a:cs typeface="Calibri"/>
            </a:endParaRPr>
          </a:p>
          <a:p>
            <a:pPr marL="171450" indent="-171450">
              <a:buFont typeface="Arial"/>
              <a:buChar char="•"/>
            </a:pPr>
            <a:r>
              <a:rPr lang="en-US"/>
              <a:t>Khi </a:t>
            </a:r>
            <a:r>
              <a:rPr lang="en-US" err="1"/>
              <a:t>bắt</a:t>
            </a:r>
            <a:r>
              <a:rPr lang="en-US"/>
              <a:t> </a:t>
            </a:r>
            <a:r>
              <a:rPr lang="en-US" err="1"/>
              <a:t>đầu</a:t>
            </a:r>
            <a:r>
              <a:rPr lang="en-US"/>
              <a:t> </a:t>
            </a:r>
            <a:r>
              <a:rPr lang="en-US" err="1"/>
              <a:t>tìm</a:t>
            </a:r>
            <a:r>
              <a:rPr lang="en-US"/>
              <a:t> </a:t>
            </a:r>
            <a:r>
              <a:rPr lang="en-US" err="1"/>
              <a:t>kiếm</a:t>
            </a:r>
            <a:r>
              <a:rPr lang="en-US"/>
              <a:t>, ta </a:t>
            </a:r>
            <a:r>
              <a:rPr lang="en-US" err="1"/>
              <a:t>chưa</a:t>
            </a:r>
            <a:r>
              <a:rPr lang="en-US"/>
              <a:t> </a:t>
            </a:r>
            <a:r>
              <a:rPr lang="en-US" err="1"/>
              <a:t>tìm</a:t>
            </a:r>
            <a:r>
              <a:rPr lang="en-US"/>
              <a:t> </a:t>
            </a:r>
            <a:r>
              <a:rPr lang="en-US" err="1"/>
              <a:t>thấy</a:t>
            </a:r>
            <a:r>
              <a:rPr lang="en-US"/>
              <a:t> </a:t>
            </a:r>
            <a:r>
              <a:rPr lang="en-US" err="1"/>
              <a:t>bất</a:t>
            </a:r>
            <a:r>
              <a:rPr lang="en-US"/>
              <a:t> </a:t>
            </a:r>
            <a:r>
              <a:rPr lang="en-US" err="1"/>
              <a:t>kỳ</a:t>
            </a:r>
            <a:r>
              <a:rPr lang="en-US"/>
              <a:t> </a:t>
            </a:r>
            <a:r>
              <a:rPr lang="en-US" err="1"/>
              <a:t>ảnh</a:t>
            </a:r>
            <a:r>
              <a:rPr lang="en-US"/>
              <a:t> </a:t>
            </a:r>
            <a:r>
              <a:rPr lang="en-US" err="1"/>
              <a:t>nào</a:t>
            </a:r>
            <a:r>
              <a:rPr lang="en-US"/>
              <a:t>, </a:t>
            </a:r>
            <a:r>
              <a:rPr lang="en-US" err="1"/>
              <a:t>vì</a:t>
            </a:r>
            <a:r>
              <a:rPr lang="en-US"/>
              <a:t> </a:t>
            </a:r>
            <a:r>
              <a:rPr lang="en-US" err="1"/>
              <a:t>vậy</a:t>
            </a:r>
            <a:r>
              <a:rPr lang="en-US"/>
              <a:t> </a:t>
            </a:r>
            <a:r>
              <a:rPr lang="en-US" err="1"/>
              <a:t>giá</a:t>
            </a:r>
            <a:r>
              <a:rPr lang="en-US"/>
              <a:t> </a:t>
            </a:r>
            <a:r>
              <a:rPr lang="en-US" err="1"/>
              <a:t>trị</a:t>
            </a:r>
            <a:r>
              <a:rPr lang="en-US"/>
              <a:t> ban </a:t>
            </a:r>
            <a:r>
              <a:rPr lang="en-US" err="1"/>
              <a:t>đầu</a:t>
            </a:r>
            <a:r>
              <a:rPr lang="en-US"/>
              <a:t> </a:t>
            </a:r>
            <a:r>
              <a:rPr lang="en-US" err="1"/>
              <a:t>của</a:t>
            </a:r>
            <a:r>
              <a:rPr lang="en-US"/>
              <a:t> found </a:t>
            </a:r>
            <a:r>
              <a:rPr lang="en-US" err="1"/>
              <a:t>là</a:t>
            </a:r>
            <a:r>
              <a:rPr lang="en-US"/>
              <a:t> false.</a:t>
            </a:r>
            <a:endParaRPr lang="en-US">
              <a:ea typeface="Calibri"/>
              <a:cs typeface="Calibri"/>
            </a:endParaRPr>
          </a:p>
          <a:p>
            <a:r>
              <a:rPr lang="en-US" b="1" err="1"/>
              <a:t>Biến</a:t>
            </a:r>
            <a:r>
              <a:rPr lang="en-US" b="1"/>
              <a:t> date</a:t>
            </a:r>
            <a:r>
              <a:rPr lang="en-US"/>
              <a:t>: </a:t>
            </a:r>
            <a:r>
              <a:rPr lang="en-US" err="1"/>
              <a:t>Biến</a:t>
            </a:r>
            <a:r>
              <a:rPr lang="en-US"/>
              <a:t> </a:t>
            </a:r>
            <a:r>
              <a:rPr lang="en-US" err="1"/>
              <a:t>này</a:t>
            </a:r>
            <a:r>
              <a:rPr lang="en-US"/>
              <a:t> </a:t>
            </a:r>
            <a:r>
              <a:rPr lang="en-US" err="1"/>
              <a:t>lưu</a:t>
            </a:r>
            <a:r>
              <a:rPr lang="en-US"/>
              <a:t> </a:t>
            </a:r>
            <a:r>
              <a:rPr lang="en-US" err="1"/>
              <a:t>chuỗi</a:t>
            </a:r>
            <a:r>
              <a:rPr lang="en-US"/>
              <a:t> </a:t>
            </a:r>
            <a:r>
              <a:rPr lang="en-US" err="1"/>
              <a:t>ngày</a:t>
            </a:r>
            <a:r>
              <a:rPr lang="en-US"/>
              <a:t> </a:t>
            </a:r>
            <a:r>
              <a:rPr lang="en-US" err="1"/>
              <a:t>theo</a:t>
            </a:r>
            <a:r>
              <a:rPr lang="en-US"/>
              <a:t> </a:t>
            </a:r>
            <a:r>
              <a:rPr lang="en-US" err="1"/>
              <a:t>định</a:t>
            </a:r>
            <a:r>
              <a:rPr lang="en-US"/>
              <a:t> </a:t>
            </a:r>
            <a:r>
              <a:rPr lang="en-US" err="1"/>
              <a:t>dạng</a:t>
            </a:r>
            <a:r>
              <a:rPr lang="en-US"/>
              <a:t> YYYYMMDD</a:t>
            </a:r>
            <a:endParaRPr lang="en-US">
              <a:ea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438926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ea typeface="Calibri"/>
                <a:cs typeface="Calibri"/>
              </a:rPr>
              <a:t>Hải Anh</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84758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latin typeface="Calibri"/>
                <a:ea typeface="Calibri"/>
                <a:cs typeface="Calibri"/>
              </a:rPr>
              <a:t>Hải</a:t>
            </a:r>
            <a:r>
              <a:rPr lang="en-US">
                <a:latin typeface="Calibri"/>
                <a:ea typeface="Calibri"/>
                <a:cs typeface="Calibri"/>
              </a:rPr>
              <a:t> Anh</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92097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Tùng: </a:t>
            </a:r>
            <a:r>
              <a:rPr lang="en-US" err="1"/>
              <a:t>prev</a:t>
            </a:r>
            <a:r>
              <a:rPr lang="en-US"/>
              <a:t> </a:t>
            </a:r>
            <a:r>
              <a:rPr lang="en-US" err="1"/>
              <a:t>trỏ</a:t>
            </a:r>
            <a:r>
              <a:rPr lang="en-US"/>
              <a:t> </a:t>
            </a:r>
            <a:r>
              <a:rPr lang="en-US" err="1"/>
              <a:t>tới</a:t>
            </a:r>
            <a:r>
              <a:rPr lang="en-US"/>
              <a:t> </a:t>
            </a:r>
            <a:r>
              <a:rPr lang="en-US" err="1"/>
              <a:t>phần</a:t>
            </a:r>
            <a:r>
              <a:rPr lang="en-US"/>
              <a:t> </a:t>
            </a:r>
            <a:r>
              <a:rPr lang="en-US" err="1"/>
              <a:t>tử</a:t>
            </a:r>
            <a:r>
              <a:rPr lang="en-US"/>
              <a:t> </a:t>
            </a:r>
            <a:r>
              <a:rPr lang="en-US" err="1"/>
              <a:t>trước</a:t>
            </a:r>
            <a:r>
              <a:rPr lang="en-US"/>
              <a:t> </a:t>
            </a:r>
            <a:r>
              <a:rPr lang="en-US" err="1"/>
              <a:t>phần</a:t>
            </a:r>
            <a:r>
              <a:rPr lang="en-US"/>
              <a:t> </a:t>
            </a:r>
            <a:r>
              <a:rPr lang="en-US" err="1"/>
              <a:t>tử</a:t>
            </a:r>
            <a:r>
              <a:rPr lang="en-US"/>
              <a:t> </a:t>
            </a:r>
            <a:r>
              <a:rPr lang="en-US" err="1"/>
              <a:t>hiện</a:t>
            </a:r>
            <a:r>
              <a:rPr lang="en-US"/>
              <a:t> </a:t>
            </a:r>
            <a:r>
              <a:rPr lang="en-US" err="1"/>
              <a:t>tại</a:t>
            </a:r>
            <a:r>
              <a:rPr lang="en-US"/>
              <a:t> </a:t>
            </a:r>
            <a:r>
              <a:rPr lang="en-US" err="1"/>
              <a:t>trong</a:t>
            </a:r>
            <a:r>
              <a:rPr lang="en-US"/>
              <a:t> </a:t>
            </a:r>
            <a:r>
              <a:rPr lang="en-US" err="1"/>
              <a:t>danh</a:t>
            </a:r>
            <a:r>
              <a:rPr lang="en-US"/>
              <a:t> </a:t>
            </a:r>
            <a:r>
              <a:rPr lang="en-US" err="1"/>
              <a:t>sách</a:t>
            </a:r>
            <a:r>
              <a:rPr lang="en-US"/>
              <a:t> </a:t>
            </a:r>
          </a:p>
          <a:p>
            <a:r>
              <a:rPr lang="en-US"/>
              <a:t>current </a:t>
            </a:r>
            <a:r>
              <a:rPr lang="en-US" err="1"/>
              <a:t>trỏ</a:t>
            </a:r>
            <a:r>
              <a:rPr lang="en-US"/>
              <a:t> </a:t>
            </a:r>
            <a:r>
              <a:rPr lang="en-US" err="1"/>
              <a:t>tới</a:t>
            </a:r>
            <a:r>
              <a:rPr lang="en-US"/>
              <a:t> </a:t>
            </a:r>
            <a:r>
              <a:rPr lang="en-US" err="1"/>
              <a:t>phần</a:t>
            </a:r>
            <a:r>
              <a:rPr lang="en-US"/>
              <a:t> </a:t>
            </a:r>
            <a:r>
              <a:rPr lang="en-US" err="1"/>
              <a:t>tử</a:t>
            </a:r>
            <a:r>
              <a:rPr lang="en-US"/>
              <a:t> </a:t>
            </a:r>
            <a:r>
              <a:rPr lang="en-US" err="1"/>
              <a:t>hiện</a:t>
            </a:r>
            <a:r>
              <a:rPr lang="en-US"/>
              <a:t> </a:t>
            </a:r>
            <a:r>
              <a:rPr lang="en-US" err="1"/>
              <a:t>tại</a:t>
            </a:r>
            <a:r>
              <a:rPr lang="en-US"/>
              <a:t> </a:t>
            </a:r>
            <a:r>
              <a:rPr lang="en-US" err="1"/>
              <a:t>trong</a:t>
            </a:r>
            <a:r>
              <a:rPr lang="en-US"/>
              <a:t> </a:t>
            </a:r>
            <a:r>
              <a:rPr lang="en-US" err="1"/>
              <a:t>danh</a:t>
            </a:r>
            <a:r>
              <a:rPr lang="en-US"/>
              <a:t> </a:t>
            </a:r>
            <a:r>
              <a:rPr lang="en-US" err="1"/>
              <a:t>sách</a:t>
            </a:r>
            <a:r>
              <a:rPr lang="en-US"/>
              <a:t> </a:t>
            </a:r>
            <a:endParaRPr lang="en-US">
              <a:ea typeface="Calibri"/>
              <a:cs typeface="Calibri"/>
            </a:endParaRPr>
          </a:p>
          <a:p>
            <a:pPr marL="171450" indent="-171450">
              <a:buFont typeface="Arial"/>
              <a:buChar char="•"/>
            </a:pPr>
            <a:r>
              <a:rPr lang="en-US" err="1"/>
              <a:t>Nếu</a:t>
            </a:r>
            <a:r>
              <a:rPr lang="en-US"/>
              <a:t> current-&gt;ID == ID (</a:t>
            </a:r>
            <a:r>
              <a:rPr lang="en-US" err="1"/>
              <a:t>tìm</a:t>
            </a:r>
            <a:r>
              <a:rPr lang="en-US"/>
              <a:t> </a:t>
            </a:r>
            <a:r>
              <a:rPr lang="en-US" err="1"/>
              <a:t>thấy</a:t>
            </a:r>
            <a:r>
              <a:rPr lang="en-US"/>
              <a:t> </a:t>
            </a:r>
            <a:r>
              <a:rPr lang="en-US" err="1"/>
              <a:t>ảnh</a:t>
            </a:r>
            <a:r>
              <a:rPr lang="en-US"/>
              <a:t> </a:t>
            </a:r>
            <a:r>
              <a:rPr lang="en-US" err="1"/>
              <a:t>có</a:t>
            </a:r>
            <a:r>
              <a:rPr lang="en-US"/>
              <a:t> ID </a:t>
            </a:r>
            <a:r>
              <a:rPr lang="en-US" err="1"/>
              <a:t>trùng</a:t>
            </a:r>
            <a:r>
              <a:rPr lang="en-US"/>
              <a:t> </a:t>
            </a:r>
            <a:r>
              <a:rPr lang="en-US" err="1"/>
              <a:t>khớp</a:t>
            </a:r>
            <a:r>
              <a:rPr lang="en-US"/>
              <a:t>), </a:t>
            </a:r>
            <a:r>
              <a:rPr lang="en-US" err="1"/>
              <a:t>thực</a:t>
            </a:r>
            <a:r>
              <a:rPr lang="en-US"/>
              <a:t> </a:t>
            </a:r>
            <a:r>
              <a:rPr lang="en-US" err="1"/>
              <a:t>hiện</a:t>
            </a:r>
            <a:r>
              <a:rPr lang="en-US"/>
              <a:t> </a:t>
            </a:r>
            <a:r>
              <a:rPr lang="en-US" err="1"/>
              <a:t>các</a:t>
            </a:r>
            <a:r>
              <a:rPr lang="en-US"/>
              <a:t> </a:t>
            </a:r>
            <a:r>
              <a:rPr lang="en-US" err="1"/>
              <a:t>bước</a:t>
            </a:r>
            <a:r>
              <a:rPr lang="en-US"/>
              <a:t> </a:t>
            </a:r>
            <a:r>
              <a:rPr lang="en-US" err="1"/>
              <a:t>xóa</a:t>
            </a:r>
            <a:r>
              <a:rPr lang="en-US"/>
              <a:t>.</a:t>
            </a:r>
            <a:endParaRPr lang="en-US">
              <a:ea typeface="Calibri"/>
              <a:cs typeface="Calibri"/>
            </a:endParaRPr>
          </a:p>
          <a:p>
            <a:endParaRPr lang="en-US"/>
          </a:p>
          <a:p>
            <a:r>
              <a:rPr lang="en-US" err="1"/>
              <a:t>Điều</a:t>
            </a:r>
            <a:r>
              <a:rPr lang="en-US"/>
              <a:t> </a:t>
            </a:r>
            <a:r>
              <a:rPr lang="en-US" err="1"/>
              <a:t>chỉnh</a:t>
            </a:r>
            <a:r>
              <a:rPr lang="en-US"/>
              <a:t> con </a:t>
            </a:r>
            <a:r>
              <a:rPr lang="en-US" err="1"/>
              <a:t>trỏ</a:t>
            </a:r>
            <a:r>
              <a:rPr lang="en-US"/>
              <a:t> next </a:t>
            </a:r>
            <a:r>
              <a:rPr lang="en-US" err="1"/>
              <a:t>của</a:t>
            </a:r>
            <a:r>
              <a:rPr lang="en-US"/>
              <a:t> </a:t>
            </a:r>
            <a:r>
              <a:rPr lang="en-US" err="1"/>
              <a:t>prev</a:t>
            </a:r>
            <a:r>
              <a:rPr lang="en-US"/>
              <a:t> </a:t>
            </a:r>
            <a:r>
              <a:rPr lang="en-US" err="1"/>
              <a:t>để</a:t>
            </a:r>
            <a:r>
              <a:rPr lang="en-US"/>
              <a:t> </a:t>
            </a:r>
            <a:r>
              <a:rPr lang="en-US" err="1"/>
              <a:t>bỏ</a:t>
            </a:r>
            <a:r>
              <a:rPr lang="en-US"/>
              <a:t> qua </a:t>
            </a:r>
            <a:r>
              <a:rPr lang="en-US" err="1"/>
              <a:t>ảnh</a:t>
            </a:r>
            <a:r>
              <a:rPr lang="en-US"/>
              <a:t> </a:t>
            </a:r>
            <a:r>
              <a:rPr lang="en-US" err="1"/>
              <a:t>cần</a:t>
            </a:r>
            <a:r>
              <a:rPr lang="en-US"/>
              <a:t> </a:t>
            </a:r>
            <a:r>
              <a:rPr lang="en-US" err="1"/>
              <a:t>xóa</a:t>
            </a:r>
            <a:r>
              <a:rPr lang="en-US"/>
              <a:t> (</a:t>
            </a:r>
            <a:r>
              <a:rPr lang="en-US" err="1"/>
              <a:t>prev</a:t>
            </a:r>
            <a:r>
              <a:rPr lang="en-US"/>
              <a:t>-&gt;next = current-&gt;next).</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34708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ea typeface="Calibri"/>
                <a:cs typeface="Calibri"/>
              </a:rPr>
              <a:t>Tùng:</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33942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ea typeface="Calibri"/>
                <a:cs typeface="Calibri"/>
              </a:rPr>
              <a:t>Hải Anh</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56025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atin typeface="Calibri"/>
                <a:ea typeface="Calibri"/>
                <a:cs typeface="Calibri"/>
              </a:rPr>
              <a:t>Tùng</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94606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12/27/2024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12/27/2024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12/27/2024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12/27/2024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519196"/>
            <a:ext cx="6992374"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a:t>CẤU TRÚC DỮ LIỆU VÀ GIẢI THUẬT</a:t>
            </a:r>
            <a:endParaRPr lang="vi-VN" sz="500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169750"/>
            <a:ext cx="7167429"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r>
              <a:rPr lang="en-US" sz="2800" b="0">
                <a:latin typeface="Lato"/>
                <a:ea typeface="Lato"/>
                <a:cs typeface="Lato"/>
              </a:rPr>
              <a:t>ĐỀ TÀI 5: QUẢN LÝ ALBUM ẢNH SỬ DỤNG MẢNG VÀ DANH SÁCH LIÊN KẾT</a:t>
            </a:r>
            <a:endParaRPr lang="en-US" sz="2800" b="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
        <p:nvSpPr>
          <p:cNvPr id="5" name="Title 6">
            <a:extLst>
              <a:ext uri="{FF2B5EF4-FFF2-40B4-BE49-F238E27FC236}">
                <a16:creationId xmlns:a16="http://schemas.microsoft.com/office/drawing/2014/main" id="{B152CBDD-B6DB-FEBC-2923-05C8AC0C1F4F}"/>
              </a:ext>
            </a:extLst>
          </p:cNvPr>
          <p:cNvSpPr txBox="1">
            <a:spLocks/>
          </p:cNvSpPr>
          <p:nvPr/>
        </p:nvSpPr>
        <p:spPr>
          <a:xfrm>
            <a:off x="386634" y="4178885"/>
            <a:ext cx="734248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err="1">
                <a:solidFill>
                  <a:schemeClr val="tx1"/>
                </a:solidFill>
                <a:latin typeface="Lato"/>
                <a:ea typeface="Lato"/>
                <a:cs typeface="Lato"/>
              </a:rPr>
              <a:t>Nhóm</a:t>
            </a:r>
            <a:r>
              <a:rPr lang="en-US" sz="2200">
                <a:solidFill>
                  <a:schemeClr val="tx1"/>
                </a:solidFill>
                <a:latin typeface="Lato"/>
                <a:ea typeface="Lato"/>
                <a:cs typeface="Lato"/>
              </a:rPr>
              <a:t> 10:</a:t>
            </a:r>
          </a:p>
          <a:p>
            <a:r>
              <a:rPr lang="en-US" sz="2200" b="0">
                <a:solidFill>
                  <a:schemeClr val="tx1"/>
                </a:solidFill>
                <a:latin typeface="Lato"/>
                <a:ea typeface="Lato"/>
                <a:cs typeface="Lato"/>
              </a:rPr>
              <a:t>Hoàng Trung </a:t>
            </a:r>
            <a:r>
              <a:rPr lang="en-US" sz="2200" b="0" err="1">
                <a:solidFill>
                  <a:schemeClr val="tx1"/>
                </a:solidFill>
                <a:latin typeface="Lato"/>
                <a:ea typeface="Lato"/>
                <a:cs typeface="Lato"/>
              </a:rPr>
              <a:t>Tiến</a:t>
            </a:r>
            <a:r>
              <a:rPr lang="en-US" sz="2200" b="0">
                <a:solidFill>
                  <a:schemeClr val="tx1"/>
                </a:solidFill>
                <a:latin typeface="Lato"/>
                <a:ea typeface="Lato"/>
                <a:cs typeface="Lato"/>
              </a:rPr>
              <a:t> - 20223818</a:t>
            </a:r>
          </a:p>
          <a:p>
            <a:r>
              <a:rPr lang="en-US" sz="2200" b="0">
                <a:solidFill>
                  <a:schemeClr val="tx1"/>
                </a:solidFill>
                <a:latin typeface="Lato"/>
                <a:ea typeface="Lato"/>
                <a:cs typeface="Lato"/>
              </a:rPr>
              <a:t>Vũ </a:t>
            </a:r>
            <a:r>
              <a:rPr lang="en-US" sz="2200" b="0" err="1">
                <a:solidFill>
                  <a:schemeClr val="tx1"/>
                </a:solidFill>
                <a:latin typeface="Lato"/>
                <a:ea typeface="Lato"/>
                <a:cs typeface="Lato"/>
              </a:rPr>
              <a:t>Thị</a:t>
            </a:r>
            <a:r>
              <a:rPr lang="en-US" sz="2200" b="0">
                <a:solidFill>
                  <a:schemeClr val="tx1"/>
                </a:solidFill>
                <a:latin typeface="Lato"/>
                <a:ea typeface="Lato"/>
                <a:cs typeface="Lato"/>
              </a:rPr>
              <a:t> </a:t>
            </a:r>
            <a:r>
              <a:rPr lang="en-US" sz="2200" b="0" err="1">
                <a:solidFill>
                  <a:schemeClr val="tx1"/>
                </a:solidFill>
                <a:latin typeface="Lato"/>
                <a:ea typeface="Lato"/>
                <a:cs typeface="Lato"/>
              </a:rPr>
              <a:t>Hải</a:t>
            </a:r>
            <a:r>
              <a:rPr lang="en-US" sz="2200" b="0">
                <a:solidFill>
                  <a:schemeClr val="tx1"/>
                </a:solidFill>
                <a:latin typeface="Lato"/>
                <a:ea typeface="Lato"/>
                <a:cs typeface="Lato"/>
              </a:rPr>
              <a:t> Anh - 20223863</a:t>
            </a:r>
            <a:endParaRPr lang="en-US" sz="2200" b="0">
              <a:solidFill>
                <a:schemeClr val="tx1"/>
              </a:solidFill>
            </a:endParaRPr>
          </a:p>
          <a:p>
            <a:r>
              <a:rPr lang="en-US" sz="2200" b="0">
                <a:solidFill>
                  <a:schemeClr val="tx1"/>
                </a:solidFill>
                <a:latin typeface="Lato"/>
                <a:ea typeface="Lato"/>
                <a:cs typeface="Lato"/>
              </a:rPr>
              <a:t>Hoàng </a:t>
            </a:r>
            <a:r>
              <a:rPr lang="en-US" sz="2200" b="0" err="1">
                <a:solidFill>
                  <a:schemeClr val="tx1"/>
                </a:solidFill>
                <a:latin typeface="Lato"/>
                <a:ea typeface="Lato"/>
                <a:cs typeface="Lato"/>
              </a:rPr>
              <a:t>Đình</a:t>
            </a:r>
            <a:r>
              <a:rPr lang="en-US" sz="2200" b="0">
                <a:solidFill>
                  <a:schemeClr val="tx1"/>
                </a:solidFill>
                <a:latin typeface="Lato"/>
                <a:ea typeface="Lato"/>
                <a:cs typeface="Lato"/>
              </a:rPr>
              <a:t> Vũ - 20224206</a:t>
            </a:r>
          </a:p>
          <a:p>
            <a:r>
              <a:rPr lang="en-US" sz="2200" b="0" err="1">
                <a:solidFill>
                  <a:schemeClr val="tx1"/>
                </a:solidFill>
                <a:latin typeface="Lato"/>
                <a:ea typeface="Lato"/>
                <a:cs typeface="Lato"/>
              </a:rPr>
              <a:t>Nguyễn</a:t>
            </a:r>
            <a:r>
              <a:rPr lang="en-US" sz="2200" b="0">
                <a:solidFill>
                  <a:schemeClr val="tx1"/>
                </a:solidFill>
                <a:latin typeface="Lato"/>
                <a:ea typeface="Lato"/>
                <a:cs typeface="Lato"/>
              </a:rPr>
              <a:t> </a:t>
            </a:r>
            <a:r>
              <a:rPr lang="en-US" sz="2200" b="0" err="1">
                <a:solidFill>
                  <a:schemeClr val="tx1"/>
                </a:solidFill>
                <a:latin typeface="Lato"/>
                <a:ea typeface="Lato"/>
                <a:cs typeface="Lato"/>
              </a:rPr>
              <a:t>Hữu</a:t>
            </a:r>
            <a:r>
              <a:rPr lang="en-US" sz="2200" b="0">
                <a:solidFill>
                  <a:schemeClr val="tx1"/>
                </a:solidFill>
                <a:latin typeface="Lato"/>
                <a:ea typeface="Lato"/>
                <a:cs typeface="Lato"/>
              </a:rPr>
              <a:t> Khanh </a:t>
            </a:r>
            <a:r>
              <a:rPr lang="en-US" sz="2200" b="0" err="1">
                <a:solidFill>
                  <a:schemeClr val="tx1"/>
                </a:solidFill>
                <a:latin typeface="Lato"/>
                <a:ea typeface="Lato"/>
                <a:cs typeface="Lato"/>
              </a:rPr>
              <a:t>Tùng</a:t>
            </a:r>
            <a:r>
              <a:rPr lang="en-US" sz="2200" b="0">
                <a:solidFill>
                  <a:schemeClr val="tx1"/>
                </a:solidFill>
                <a:latin typeface="Lato"/>
                <a:ea typeface="Lato"/>
                <a:cs typeface="Lato"/>
              </a:rPr>
              <a:t> - 20224194</a:t>
            </a:r>
            <a:endParaRPr lang="en-US" sz="2200" b="0">
              <a:solidFill>
                <a:schemeClr val="tx1"/>
              </a:solidFill>
            </a:endParaRP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GIẢI THUẬT, PHƯƠNG THỨC</a:t>
            </a:r>
            <a:endParaRPr lang="en-US" b="0">
              <a:solidFill>
                <a:srgbClr val="FFC000"/>
              </a:solidFill>
              <a:latin typeface="Lato"/>
              <a:ea typeface="Lato"/>
              <a:cs typeface="Lato"/>
            </a:endParaRPr>
          </a:p>
          <a:p>
            <a:endParaRPr lang="en-US" b="0">
              <a:solidFill>
                <a:srgbClr val="000000"/>
              </a:solidFill>
              <a:latin typeface="Lato"/>
              <a:ea typeface="Lato"/>
              <a:cs typeface="Lato"/>
            </a:endParaRPr>
          </a:p>
          <a:p>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7" name="Text Placeholder 2">
            <a:extLst>
              <a:ext uri="{FF2B5EF4-FFF2-40B4-BE49-F238E27FC236}">
                <a16:creationId xmlns:a16="http://schemas.microsoft.com/office/drawing/2014/main" id="{D59D5DD4-5907-E6DA-C1E7-758919C83773}"/>
              </a:ext>
            </a:extLst>
          </p:cNvPr>
          <p:cNvSpPr txBox="1">
            <a:spLocks/>
          </p:cNvSpPr>
          <p:nvPr/>
        </p:nvSpPr>
        <p:spPr>
          <a:xfrm>
            <a:off x="201615" y="849379"/>
            <a:ext cx="11042257" cy="50013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a:latin typeface="Lato"/>
                <a:ea typeface="Lato"/>
                <a:cs typeface="Lato"/>
              </a:rPr>
              <a:t>6. </a:t>
            </a:r>
            <a:r>
              <a:rPr lang="en-US" sz="2400" b="1" err="1">
                <a:latin typeface="Lato"/>
                <a:ea typeface="Lato"/>
                <a:cs typeface="Lato"/>
              </a:rPr>
              <a:t>Xóa</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r>
              <a:rPr lang="en-US" sz="2400" b="1" err="1">
                <a:latin typeface="Lato"/>
                <a:ea typeface="Lato"/>
                <a:cs typeface="Lato"/>
              </a:rPr>
              <a:t>tùy</a:t>
            </a:r>
            <a:r>
              <a:rPr lang="en-US" sz="2400" b="1">
                <a:latin typeface="Lato"/>
                <a:ea typeface="Lato"/>
                <a:cs typeface="Lato"/>
              </a:rPr>
              <a:t> </a:t>
            </a:r>
            <a:r>
              <a:rPr lang="en-US" sz="2400" b="1" err="1">
                <a:latin typeface="Lato"/>
                <a:ea typeface="Lato"/>
                <a:cs typeface="Lato"/>
              </a:rPr>
              <a:t>chọn</a:t>
            </a:r>
            <a:r>
              <a:rPr lang="en-US" sz="2400" b="1">
                <a:latin typeface="Lato"/>
                <a:ea typeface="Lato"/>
                <a:cs typeface="Lato"/>
              </a:rPr>
              <a:t> (</a:t>
            </a:r>
            <a:r>
              <a:rPr lang="en-US" sz="2400" b="1" err="1">
                <a:latin typeface="Lato"/>
                <a:ea typeface="Lato"/>
                <a:cs typeface="Lato"/>
              </a:rPr>
              <a:t>cho</a:t>
            </a:r>
            <a:r>
              <a:rPr lang="en-US" sz="2400" b="1">
                <a:latin typeface="Lato"/>
                <a:ea typeface="Lato"/>
                <a:cs typeface="Lato"/>
              </a:rPr>
              <a:t> </a:t>
            </a:r>
            <a:r>
              <a:rPr lang="en-US" sz="2400" b="1" err="1">
                <a:latin typeface="Lato"/>
                <a:ea typeface="Lato"/>
                <a:cs typeface="Lato"/>
              </a:rPr>
              <a:t>vào</a:t>
            </a:r>
            <a:r>
              <a:rPr lang="en-US" sz="2400" b="1">
                <a:latin typeface="Lato"/>
                <a:ea typeface="Lato"/>
                <a:cs typeface="Lato"/>
              </a:rPr>
              <a:t> </a:t>
            </a:r>
            <a:r>
              <a:rPr lang="en-US" sz="2400" b="1" err="1">
                <a:latin typeface="Lato"/>
                <a:ea typeface="Lato"/>
                <a:cs typeface="Lato"/>
              </a:rPr>
              <a:t>thùng</a:t>
            </a:r>
            <a:r>
              <a:rPr lang="en-US" sz="2400" b="1">
                <a:latin typeface="Lato"/>
                <a:ea typeface="Lato"/>
                <a:cs typeface="Lato"/>
              </a:rPr>
              <a:t> </a:t>
            </a:r>
            <a:r>
              <a:rPr lang="en-US" sz="2400" b="1" err="1">
                <a:latin typeface="Lato"/>
                <a:ea typeface="Lato"/>
                <a:cs typeface="Lato"/>
              </a:rPr>
              <a:t>rác</a:t>
            </a:r>
            <a:r>
              <a:rPr lang="en-US" sz="2400" b="1">
                <a:latin typeface="Lato"/>
                <a:ea typeface="Lato"/>
                <a:cs typeface="Lato"/>
              </a:rPr>
              <a:t>)      7.   </a:t>
            </a:r>
            <a:r>
              <a:rPr lang="en-US" sz="2400" b="1" err="1">
                <a:latin typeface="Lato"/>
                <a:ea typeface="Lato"/>
                <a:cs typeface="Lato"/>
              </a:rPr>
              <a:t>Xóa</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r>
              <a:rPr lang="en-US" sz="2400" b="1" err="1">
                <a:latin typeface="Lato"/>
                <a:ea typeface="Lato"/>
                <a:cs typeface="Lato"/>
              </a:rPr>
              <a:t>trùng</a:t>
            </a:r>
            <a:r>
              <a:rPr lang="en-US" sz="2400" b="1">
                <a:latin typeface="Lato"/>
                <a:ea typeface="Lato"/>
                <a:cs typeface="Lato"/>
              </a:rPr>
              <a:t> </a:t>
            </a:r>
            <a:r>
              <a:rPr lang="en-US" sz="2400" b="1" err="1">
                <a:latin typeface="Lato"/>
                <a:ea typeface="Lato"/>
                <a:cs typeface="Lato"/>
              </a:rPr>
              <a:t>lặp</a:t>
            </a:r>
            <a:endParaRPr lang="en-US" sz="2400" b="1">
              <a:latin typeface="Lato"/>
              <a:ea typeface="Lato"/>
              <a:cs typeface="Lato"/>
            </a:endParaRPr>
          </a:p>
          <a:p>
            <a:pPr marL="0" indent="0">
              <a:lnSpc>
                <a:spcPct val="100000"/>
              </a:lnSpc>
              <a:buNone/>
            </a:pPr>
            <a:endParaRPr lang="en-US" sz="2400" b="1">
              <a:latin typeface="Lato"/>
              <a:ea typeface="Lato"/>
              <a:cs typeface="Lato"/>
            </a:endParaRPr>
          </a:p>
          <a:p>
            <a:pPr marL="0" indent="0">
              <a:lnSpc>
                <a:spcPct val="100000"/>
              </a:lnSpc>
              <a:buNone/>
            </a:pPr>
            <a:r>
              <a:rPr lang="en-US" sz="2400" b="1">
                <a:latin typeface="Lato"/>
                <a:ea typeface="Lato"/>
                <a:cs typeface="Lato"/>
              </a:rPr>
              <a:t> </a:t>
            </a:r>
          </a:p>
        </p:txBody>
      </p:sp>
      <p:pic>
        <p:nvPicPr>
          <p:cNvPr id="12" name="Hình ảnh 11" descr="Ảnh có chứa văn bản, ảnh chụp màn hình, màn hình&#10;&#10;Mô tả được tự động tạo">
            <a:extLst>
              <a:ext uri="{FF2B5EF4-FFF2-40B4-BE49-F238E27FC236}">
                <a16:creationId xmlns:a16="http://schemas.microsoft.com/office/drawing/2014/main" id="{1076A287-6228-7757-8D1F-E219C4C26562}"/>
              </a:ext>
            </a:extLst>
          </p:cNvPr>
          <p:cNvPicPr>
            <a:picLocks noChangeAspect="1"/>
          </p:cNvPicPr>
          <p:nvPr/>
        </p:nvPicPr>
        <p:blipFill>
          <a:blip r:embed="rId3"/>
          <a:stretch>
            <a:fillRect/>
          </a:stretch>
        </p:blipFill>
        <p:spPr>
          <a:xfrm>
            <a:off x="6147398" y="1329350"/>
            <a:ext cx="5867409" cy="3116646"/>
          </a:xfrm>
          <a:prstGeom prst="rect">
            <a:avLst/>
          </a:prstGeom>
        </p:spPr>
      </p:pic>
      <p:pic>
        <p:nvPicPr>
          <p:cNvPr id="5" name="Picture 4">
            <a:extLst>
              <a:ext uri="{FF2B5EF4-FFF2-40B4-BE49-F238E27FC236}">
                <a16:creationId xmlns:a16="http://schemas.microsoft.com/office/drawing/2014/main" id="{37E1CB48-7200-5D17-D2D5-A6468A447458}"/>
              </a:ext>
            </a:extLst>
          </p:cNvPr>
          <p:cNvPicPr>
            <a:picLocks noChangeAspect="1"/>
          </p:cNvPicPr>
          <p:nvPr/>
        </p:nvPicPr>
        <p:blipFill>
          <a:blip r:embed="rId4"/>
          <a:stretch>
            <a:fillRect/>
          </a:stretch>
        </p:blipFill>
        <p:spPr>
          <a:xfrm>
            <a:off x="201615" y="1340665"/>
            <a:ext cx="5388631" cy="4018768"/>
          </a:xfrm>
          <a:prstGeom prst="rect">
            <a:avLst/>
          </a:prstGeom>
        </p:spPr>
      </p:pic>
      <p:sp>
        <p:nvSpPr>
          <p:cNvPr id="8" name="TextBox 7">
            <a:extLst>
              <a:ext uri="{FF2B5EF4-FFF2-40B4-BE49-F238E27FC236}">
                <a16:creationId xmlns:a16="http://schemas.microsoft.com/office/drawing/2014/main" id="{EA054CE7-127D-B7F5-3A58-BE6CF33BB580}"/>
              </a:ext>
            </a:extLst>
          </p:cNvPr>
          <p:cNvSpPr txBox="1"/>
          <p:nvPr/>
        </p:nvSpPr>
        <p:spPr>
          <a:xfrm>
            <a:off x="201615" y="5450032"/>
            <a:ext cx="5196397" cy="707886"/>
          </a:xfrm>
          <a:prstGeom prst="rect">
            <a:avLst/>
          </a:prstGeom>
          <a:noFill/>
        </p:spPr>
        <p:txBody>
          <a:bodyPr wrap="square" rtlCol="0">
            <a:spAutoFit/>
          </a:bodyPr>
          <a:lstStyle/>
          <a:p>
            <a:r>
              <a:rPr lang="en-US" sz="2000"/>
              <a:t>- </a:t>
            </a:r>
            <a:r>
              <a:rPr lang="en-US" sz="2000" err="1"/>
              <a:t>Ảnh</a:t>
            </a:r>
            <a:r>
              <a:rPr lang="en-US" sz="2000"/>
              <a:t> </a:t>
            </a:r>
            <a:r>
              <a:rPr lang="en-US" sz="2000" err="1"/>
              <a:t>được</a:t>
            </a:r>
            <a:r>
              <a:rPr lang="en-US" sz="2000"/>
              <a:t> </a:t>
            </a:r>
            <a:r>
              <a:rPr lang="en-US" sz="2000" err="1"/>
              <a:t>đưa</a:t>
            </a:r>
            <a:r>
              <a:rPr lang="en-US" sz="2000"/>
              <a:t> </a:t>
            </a:r>
            <a:r>
              <a:rPr lang="en-US" sz="2000" err="1"/>
              <a:t>vào</a:t>
            </a:r>
            <a:r>
              <a:rPr lang="en-US" sz="2000"/>
              <a:t> </a:t>
            </a:r>
            <a:r>
              <a:rPr lang="en-US" sz="2000" err="1"/>
              <a:t>thùng</a:t>
            </a:r>
            <a:r>
              <a:rPr lang="en-US" sz="2000"/>
              <a:t> </a:t>
            </a:r>
            <a:r>
              <a:rPr lang="en-US" sz="2000" err="1"/>
              <a:t>rác</a:t>
            </a:r>
            <a:r>
              <a:rPr lang="en-US" sz="2000"/>
              <a:t> </a:t>
            </a:r>
            <a:r>
              <a:rPr lang="en-US" sz="2000" err="1"/>
              <a:t>sẽ</a:t>
            </a:r>
            <a:r>
              <a:rPr lang="en-US" sz="2000"/>
              <a:t> </a:t>
            </a:r>
            <a:r>
              <a:rPr lang="en-US" sz="2000" err="1"/>
              <a:t>được</a:t>
            </a:r>
            <a:r>
              <a:rPr lang="en-US" sz="2000"/>
              <a:t> </a:t>
            </a:r>
            <a:r>
              <a:rPr lang="en-US" sz="2000" err="1"/>
              <a:t>sắp</a:t>
            </a:r>
            <a:r>
              <a:rPr lang="en-US" sz="2000"/>
              <a:t> </a:t>
            </a:r>
            <a:r>
              <a:rPr lang="en-US" sz="2000" err="1"/>
              <a:t>xếp</a:t>
            </a:r>
            <a:r>
              <a:rPr lang="en-US" sz="2000"/>
              <a:t> </a:t>
            </a:r>
            <a:r>
              <a:rPr lang="en-US" sz="2000" err="1"/>
              <a:t>theo</a:t>
            </a:r>
            <a:r>
              <a:rPr lang="en-US" sz="2000"/>
              <a:t> </a:t>
            </a:r>
            <a:r>
              <a:rPr lang="en-US" sz="2000" err="1"/>
              <a:t>thứ</a:t>
            </a:r>
            <a:r>
              <a:rPr lang="en-US" sz="2000"/>
              <a:t> </a:t>
            </a:r>
            <a:r>
              <a:rPr lang="en-US" sz="2000" err="1"/>
              <a:t>tự</a:t>
            </a:r>
            <a:r>
              <a:rPr lang="en-US" sz="2000"/>
              <a:t>: </a:t>
            </a:r>
            <a:r>
              <a:rPr lang="en-US" sz="2000" err="1"/>
              <a:t>Bị</a:t>
            </a:r>
            <a:r>
              <a:rPr lang="en-US" sz="2000"/>
              <a:t> </a:t>
            </a:r>
            <a:r>
              <a:rPr lang="en-US" sz="2000" err="1"/>
              <a:t>xóa</a:t>
            </a:r>
            <a:r>
              <a:rPr lang="en-US" sz="2000"/>
              <a:t> </a:t>
            </a:r>
            <a:r>
              <a:rPr lang="en-US" sz="2000" err="1"/>
              <a:t>trước</a:t>
            </a:r>
            <a:r>
              <a:rPr lang="en-US" sz="2000"/>
              <a:t> </a:t>
            </a:r>
            <a:r>
              <a:rPr lang="en-US" sz="2000" err="1"/>
              <a:t>sẽ</a:t>
            </a:r>
            <a:r>
              <a:rPr lang="en-US" sz="2000"/>
              <a:t> </a:t>
            </a:r>
            <a:r>
              <a:rPr lang="en-US" sz="2000" err="1"/>
              <a:t>lên</a:t>
            </a:r>
            <a:r>
              <a:rPr lang="en-US" sz="2000"/>
              <a:t> </a:t>
            </a:r>
            <a:r>
              <a:rPr lang="en-US" sz="2000" err="1"/>
              <a:t>trước</a:t>
            </a:r>
            <a:r>
              <a:rPr lang="en-US" sz="2000"/>
              <a:t>.</a:t>
            </a:r>
          </a:p>
        </p:txBody>
      </p:sp>
      <p:sp>
        <p:nvSpPr>
          <p:cNvPr id="16" name="TextBox 15">
            <a:extLst>
              <a:ext uri="{FF2B5EF4-FFF2-40B4-BE49-F238E27FC236}">
                <a16:creationId xmlns:a16="http://schemas.microsoft.com/office/drawing/2014/main" id="{A439D440-084F-3B5B-E6FD-FB809A4CC680}"/>
              </a:ext>
            </a:extLst>
          </p:cNvPr>
          <p:cNvSpPr txBox="1"/>
          <p:nvPr/>
        </p:nvSpPr>
        <p:spPr>
          <a:xfrm>
            <a:off x="6216049" y="4602013"/>
            <a:ext cx="5637215" cy="1200329"/>
          </a:xfrm>
          <a:prstGeom prst="rect">
            <a:avLst/>
          </a:prstGeom>
          <a:noFill/>
        </p:spPr>
        <p:txBody>
          <a:bodyPr wrap="square">
            <a:spAutoFit/>
          </a:bodyPr>
          <a:lstStyle/>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bỏ các phần tử trùng lặp trong danh sách bằng cách so sánh các trường time, size, và location. Các phần tử trùng lặp sẽ bị xóa và lưu vào danh sách deletedPhotos.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58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GIẢI THUẬT, PHƯƠNG THỨC</a:t>
            </a:r>
            <a:endParaRPr lang="en-US" b="0">
              <a:solidFill>
                <a:srgbClr val="FFC000"/>
              </a:solidFill>
              <a:latin typeface="Lato"/>
              <a:ea typeface="Lato"/>
              <a:cs typeface="Lato"/>
            </a:endParaRPr>
          </a:p>
          <a:p>
            <a:endParaRPr lang="en-US" b="0">
              <a:solidFill>
                <a:srgbClr val="000000"/>
              </a:solidFill>
              <a:latin typeface="Lato"/>
              <a:ea typeface="Lato"/>
              <a:cs typeface="Lato"/>
            </a:endParaRPr>
          </a:p>
          <a:p>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7" name="Text Placeholder 2">
            <a:extLst>
              <a:ext uri="{FF2B5EF4-FFF2-40B4-BE49-F238E27FC236}">
                <a16:creationId xmlns:a16="http://schemas.microsoft.com/office/drawing/2014/main" id="{D59D5DD4-5907-E6DA-C1E7-758919C83773}"/>
              </a:ext>
            </a:extLst>
          </p:cNvPr>
          <p:cNvSpPr txBox="1">
            <a:spLocks/>
          </p:cNvSpPr>
          <p:nvPr/>
        </p:nvSpPr>
        <p:spPr>
          <a:xfrm>
            <a:off x="201615" y="849379"/>
            <a:ext cx="11042257" cy="50013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a:latin typeface="Lato"/>
                <a:ea typeface="Lato"/>
                <a:cs typeface="Lato"/>
              </a:rPr>
              <a:t>8. </a:t>
            </a:r>
            <a:r>
              <a:rPr lang="en-US" sz="2400" b="1" err="1">
                <a:latin typeface="Lato"/>
                <a:ea typeface="Lato"/>
                <a:cs typeface="Lato"/>
              </a:rPr>
              <a:t>Xóa</a:t>
            </a:r>
            <a:r>
              <a:rPr lang="en-US" sz="2400" b="1">
                <a:latin typeface="Lato"/>
                <a:ea typeface="Lato"/>
                <a:cs typeface="Lato"/>
              </a:rPr>
              <a:t> </a:t>
            </a:r>
            <a:r>
              <a:rPr lang="en-US" sz="2400" b="1" err="1">
                <a:latin typeface="Lato"/>
                <a:ea typeface="Lato"/>
                <a:cs typeface="Lato"/>
              </a:rPr>
              <a:t>vĩnh</a:t>
            </a:r>
            <a:r>
              <a:rPr lang="en-US" sz="2400" b="1">
                <a:latin typeface="Lato"/>
                <a:ea typeface="Lato"/>
                <a:cs typeface="Lato"/>
              </a:rPr>
              <a:t> </a:t>
            </a:r>
            <a:r>
              <a:rPr lang="en-US" sz="2400" b="1" err="1">
                <a:latin typeface="Lato"/>
                <a:ea typeface="Lato"/>
                <a:cs typeface="Lato"/>
              </a:rPr>
              <a:t>viễn</a:t>
            </a:r>
            <a:r>
              <a:rPr lang="en-US" sz="2400" b="1">
                <a:latin typeface="Lato"/>
                <a:ea typeface="Lato"/>
                <a:cs typeface="Lato"/>
              </a:rPr>
              <a:t> </a:t>
            </a:r>
            <a:r>
              <a:rPr lang="en-US" sz="2400" b="1" err="1">
                <a:latin typeface="Lato"/>
                <a:ea typeface="Lato"/>
                <a:cs typeface="Lato"/>
              </a:rPr>
              <a:t>hình</a:t>
            </a:r>
            <a:r>
              <a:rPr lang="en-US" sz="2400" b="1">
                <a:latin typeface="Lato"/>
                <a:ea typeface="Lato"/>
                <a:cs typeface="Lato"/>
              </a:rPr>
              <a:t> </a:t>
            </a:r>
            <a:r>
              <a:rPr lang="en-US" sz="2400" b="1" err="1">
                <a:latin typeface="Lato"/>
                <a:ea typeface="Lato"/>
                <a:cs typeface="Lato"/>
              </a:rPr>
              <a:t>ảnh</a:t>
            </a:r>
            <a:endParaRPr lang="vi-VN" err="1"/>
          </a:p>
        </p:txBody>
      </p:sp>
      <p:pic>
        <p:nvPicPr>
          <p:cNvPr id="3" name="Hình ảnh 2" descr="Ảnh có chứa văn bản, ảnh chụp màn hình, màn hình, Phông chữ&#10;&#10;Mô tả được tự động tạo">
            <a:extLst>
              <a:ext uri="{FF2B5EF4-FFF2-40B4-BE49-F238E27FC236}">
                <a16:creationId xmlns:a16="http://schemas.microsoft.com/office/drawing/2014/main" id="{B283FFD0-82EB-BE0B-4B15-E2CE07185BD7}"/>
              </a:ext>
            </a:extLst>
          </p:cNvPr>
          <p:cNvPicPr>
            <a:picLocks noChangeAspect="1"/>
          </p:cNvPicPr>
          <p:nvPr/>
        </p:nvPicPr>
        <p:blipFill>
          <a:blip r:embed="rId3"/>
          <a:stretch>
            <a:fillRect/>
          </a:stretch>
        </p:blipFill>
        <p:spPr>
          <a:xfrm>
            <a:off x="6188912" y="1488630"/>
            <a:ext cx="5928906" cy="3880739"/>
          </a:xfrm>
          <a:prstGeom prst="rect">
            <a:avLst/>
          </a:prstGeom>
        </p:spPr>
      </p:pic>
      <p:sp>
        <p:nvSpPr>
          <p:cNvPr id="4" name="TextBox 3">
            <a:extLst>
              <a:ext uri="{FF2B5EF4-FFF2-40B4-BE49-F238E27FC236}">
                <a16:creationId xmlns:a16="http://schemas.microsoft.com/office/drawing/2014/main" id="{FC360639-2994-0C69-0F2C-4357F0965EB9}"/>
              </a:ext>
            </a:extLst>
          </p:cNvPr>
          <p:cNvSpPr txBox="1"/>
          <p:nvPr/>
        </p:nvSpPr>
        <p:spPr>
          <a:xfrm>
            <a:off x="201615" y="1414033"/>
            <a:ext cx="6056338" cy="1938992"/>
          </a:xfrm>
          <a:prstGeom prst="rect">
            <a:avLst/>
          </a:prstGeom>
          <a:noFill/>
        </p:spPr>
        <p:txBody>
          <a:bodyPr wrap="none" rtlCol="0">
            <a:spAutoFit/>
          </a:bodyPr>
          <a:lstStyle/>
          <a:p>
            <a:pPr marL="342900" indent="-342900">
              <a:buFontTx/>
              <a:buChar char="-"/>
            </a:pPr>
            <a:r>
              <a:rPr lang="en-US" sz="2400" err="1"/>
              <a:t>Xóa</a:t>
            </a:r>
            <a:r>
              <a:rPr lang="en-US" sz="2400"/>
              <a:t> </a:t>
            </a:r>
            <a:r>
              <a:rPr lang="en-US" sz="2400" err="1"/>
              <a:t>ảnh</a:t>
            </a:r>
            <a:r>
              <a:rPr lang="en-US" sz="2400"/>
              <a:t> </a:t>
            </a:r>
            <a:r>
              <a:rPr lang="en-US" sz="2400" err="1"/>
              <a:t>trong</a:t>
            </a:r>
            <a:r>
              <a:rPr lang="en-US" sz="2400"/>
              <a:t> </a:t>
            </a:r>
            <a:r>
              <a:rPr lang="en-US" sz="2400" err="1"/>
              <a:t>thùng</a:t>
            </a:r>
            <a:r>
              <a:rPr lang="en-US" sz="2400"/>
              <a:t> </a:t>
            </a:r>
            <a:r>
              <a:rPr lang="en-US" sz="2400" err="1"/>
              <a:t>rác</a:t>
            </a:r>
            <a:r>
              <a:rPr lang="en-US" sz="2400"/>
              <a:t> </a:t>
            </a:r>
            <a:r>
              <a:rPr lang="en-US" sz="2400" err="1"/>
              <a:t>theo</a:t>
            </a:r>
            <a:r>
              <a:rPr lang="en-US" sz="2400"/>
              <a:t> ID.</a:t>
            </a:r>
          </a:p>
          <a:p>
            <a:pPr marL="342900" indent="-342900">
              <a:buFontTx/>
              <a:buChar char="-"/>
            </a:pPr>
            <a:r>
              <a:rPr lang="en-US" sz="2400" err="1"/>
              <a:t>Ảnh</a:t>
            </a:r>
            <a:r>
              <a:rPr lang="en-US" sz="2400"/>
              <a:t> </a:t>
            </a:r>
            <a:r>
              <a:rPr lang="en-US" sz="2400" err="1"/>
              <a:t>khi</a:t>
            </a:r>
            <a:r>
              <a:rPr lang="en-US" sz="2400"/>
              <a:t> </a:t>
            </a:r>
            <a:r>
              <a:rPr lang="en-US" sz="2400" err="1"/>
              <a:t>bị</a:t>
            </a:r>
            <a:r>
              <a:rPr lang="en-US" sz="2400"/>
              <a:t> </a:t>
            </a:r>
            <a:r>
              <a:rPr lang="en-US" sz="2400" err="1"/>
              <a:t>xóa</a:t>
            </a:r>
            <a:r>
              <a:rPr lang="en-US" sz="2400"/>
              <a:t> (</a:t>
            </a:r>
            <a:r>
              <a:rPr lang="en-US" sz="2400" err="1"/>
              <a:t>đưa</a:t>
            </a:r>
            <a:r>
              <a:rPr lang="en-US" sz="2400"/>
              <a:t> </a:t>
            </a:r>
            <a:r>
              <a:rPr lang="en-US" sz="2400" err="1"/>
              <a:t>vào</a:t>
            </a:r>
            <a:r>
              <a:rPr lang="en-US" sz="2400"/>
              <a:t> </a:t>
            </a:r>
            <a:r>
              <a:rPr lang="en-US" sz="2400" err="1"/>
              <a:t>thùng</a:t>
            </a:r>
            <a:r>
              <a:rPr lang="en-US" sz="2400"/>
              <a:t> </a:t>
            </a:r>
            <a:r>
              <a:rPr lang="en-US" sz="2400" err="1"/>
              <a:t>rác</a:t>
            </a:r>
            <a:r>
              <a:rPr lang="en-US" sz="2400"/>
              <a:t>) </a:t>
            </a:r>
            <a:r>
              <a:rPr lang="en-US" sz="2400" err="1"/>
              <a:t>sẽ</a:t>
            </a:r>
            <a:r>
              <a:rPr lang="en-US" sz="2400"/>
              <a:t> </a:t>
            </a:r>
            <a:br>
              <a:rPr lang="en-US" sz="2400"/>
            </a:br>
            <a:r>
              <a:rPr lang="en-US" sz="2400" err="1"/>
              <a:t>được</a:t>
            </a:r>
            <a:r>
              <a:rPr lang="en-US" sz="2400"/>
              <a:t> </a:t>
            </a:r>
            <a:r>
              <a:rPr lang="en-US" sz="2400" err="1"/>
              <a:t>lựa</a:t>
            </a:r>
            <a:r>
              <a:rPr lang="en-US" sz="2400"/>
              <a:t> </a:t>
            </a:r>
            <a:r>
              <a:rPr lang="en-US" sz="2400" err="1"/>
              <a:t>chọn</a:t>
            </a:r>
            <a:r>
              <a:rPr lang="en-US" sz="2400"/>
              <a:t> </a:t>
            </a:r>
            <a:r>
              <a:rPr lang="en-US" sz="2400" err="1"/>
              <a:t>bị</a:t>
            </a:r>
            <a:r>
              <a:rPr lang="en-US" sz="2400"/>
              <a:t> </a:t>
            </a:r>
            <a:r>
              <a:rPr lang="en-US" sz="2400" err="1"/>
              <a:t>xóa</a:t>
            </a:r>
            <a:r>
              <a:rPr lang="en-US" sz="2400"/>
              <a:t> </a:t>
            </a:r>
            <a:r>
              <a:rPr lang="en-US" sz="2400" err="1"/>
              <a:t>khỏi</a:t>
            </a:r>
            <a:r>
              <a:rPr lang="en-US" sz="2400"/>
              <a:t> </a:t>
            </a:r>
            <a:r>
              <a:rPr lang="en-US" sz="2400" err="1"/>
              <a:t>thùng</a:t>
            </a:r>
            <a:r>
              <a:rPr lang="en-US" sz="2400"/>
              <a:t> </a:t>
            </a:r>
            <a:r>
              <a:rPr lang="en-US" sz="2400" err="1"/>
              <a:t>rác</a:t>
            </a:r>
            <a:r>
              <a:rPr lang="en-US" sz="2400"/>
              <a:t> </a:t>
            </a:r>
            <a:r>
              <a:rPr lang="en-US" sz="2400" err="1"/>
              <a:t>không</a:t>
            </a:r>
            <a:r>
              <a:rPr lang="en-US" sz="2400"/>
              <a:t>.</a:t>
            </a:r>
          </a:p>
          <a:p>
            <a:pPr marL="342900" indent="-342900">
              <a:buFontTx/>
              <a:buChar char="-"/>
            </a:pPr>
            <a:r>
              <a:rPr lang="en-US" sz="2400" err="1"/>
              <a:t>Nếu</a:t>
            </a:r>
            <a:r>
              <a:rPr lang="en-US" sz="2400"/>
              <a:t> </a:t>
            </a:r>
            <a:r>
              <a:rPr lang="en-US" sz="2400" err="1"/>
              <a:t>bị</a:t>
            </a:r>
            <a:r>
              <a:rPr lang="en-US" sz="2400"/>
              <a:t> </a:t>
            </a:r>
            <a:r>
              <a:rPr lang="en-US" sz="2400" err="1"/>
              <a:t>xóa</a:t>
            </a:r>
            <a:r>
              <a:rPr lang="en-US" sz="2400"/>
              <a:t> </a:t>
            </a:r>
            <a:r>
              <a:rPr lang="en-US" sz="2400" err="1"/>
              <a:t>khỏi</a:t>
            </a:r>
            <a:r>
              <a:rPr lang="en-US" sz="2400"/>
              <a:t> </a:t>
            </a:r>
            <a:r>
              <a:rPr lang="en-US" sz="2400" err="1"/>
              <a:t>thùng</a:t>
            </a:r>
            <a:r>
              <a:rPr lang="en-US" sz="2400"/>
              <a:t> </a:t>
            </a:r>
            <a:r>
              <a:rPr lang="en-US" sz="2400" err="1"/>
              <a:t>rác</a:t>
            </a:r>
            <a:r>
              <a:rPr lang="en-US" sz="2400"/>
              <a:t>, </a:t>
            </a:r>
            <a:r>
              <a:rPr lang="en-US" sz="2400" err="1"/>
              <a:t>ảnh</a:t>
            </a:r>
            <a:r>
              <a:rPr lang="en-US" sz="2400"/>
              <a:t> </a:t>
            </a:r>
            <a:r>
              <a:rPr lang="en-US" sz="2400" err="1"/>
              <a:t>sẽ</a:t>
            </a:r>
            <a:r>
              <a:rPr lang="en-US" sz="2400"/>
              <a:t> </a:t>
            </a:r>
            <a:r>
              <a:rPr lang="en-US" sz="2400" err="1"/>
              <a:t>không</a:t>
            </a:r>
            <a:r>
              <a:rPr lang="en-US" sz="2400"/>
              <a:t> </a:t>
            </a:r>
            <a:r>
              <a:rPr lang="en-US" sz="2400" err="1"/>
              <a:t>thể</a:t>
            </a:r>
            <a:r>
              <a:rPr lang="en-US" sz="2400"/>
              <a:t> </a:t>
            </a:r>
            <a:br>
              <a:rPr lang="en-US" sz="2400"/>
            </a:br>
            <a:r>
              <a:rPr lang="en-US" sz="2400" err="1"/>
              <a:t>được</a:t>
            </a:r>
            <a:r>
              <a:rPr lang="en-US" sz="2400"/>
              <a:t> </a:t>
            </a:r>
            <a:r>
              <a:rPr lang="en-US" sz="2400" err="1"/>
              <a:t>khôi</a:t>
            </a:r>
            <a:r>
              <a:rPr lang="en-US" sz="2400"/>
              <a:t> </a:t>
            </a:r>
            <a:r>
              <a:rPr lang="en-US" sz="2400" err="1"/>
              <a:t>phục</a:t>
            </a:r>
            <a:r>
              <a:rPr lang="en-US" sz="2400"/>
              <a:t>.</a:t>
            </a:r>
          </a:p>
        </p:txBody>
      </p:sp>
    </p:spTree>
    <p:extLst>
      <p:ext uri="{BB962C8B-B14F-4D97-AF65-F5344CB8AC3E}">
        <p14:creationId xmlns:p14="http://schemas.microsoft.com/office/powerpoint/2010/main" val="66110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a:xfrm>
            <a:off x="312155" y="85961"/>
            <a:ext cx="12134760" cy="436098"/>
          </a:xfrm>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MÔI TRƯỜNG LẬP TRÌNH, THƯ VIỆN</a:t>
            </a:r>
          </a:p>
          <a:p>
            <a:endParaRPr lang="en-US"/>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9" name="Text Placeholder 2">
            <a:extLst>
              <a:ext uri="{FF2B5EF4-FFF2-40B4-BE49-F238E27FC236}">
                <a16:creationId xmlns:a16="http://schemas.microsoft.com/office/drawing/2014/main" id="{856234D1-198E-5902-DB8E-43858A4CEBE9}"/>
              </a:ext>
            </a:extLst>
          </p:cNvPr>
          <p:cNvSpPr txBox="1">
            <a:spLocks/>
          </p:cNvSpPr>
          <p:nvPr/>
        </p:nvSpPr>
        <p:spPr>
          <a:xfrm>
            <a:off x="310958" y="1250191"/>
            <a:ext cx="11560027" cy="524882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buAutoNum type="arabicPeriod"/>
            </a:pPr>
            <a:r>
              <a:rPr lang="en-US" sz="2200" b="1" err="1">
                <a:latin typeface="Lato"/>
                <a:ea typeface="Lato"/>
                <a:cs typeface="Lato"/>
              </a:rPr>
              <a:t>Môi</a:t>
            </a:r>
            <a:r>
              <a:rPr lang="en-US" sz="2200" b="1">
                <a:latin typeface="Lato"/>
                <a:ea typeface="Lato"/>
                <a:cs typeface="Lato"/>
              </a:rPr>
              <a:t> </a:t>
            </a:r>
            <a:r>
              <a:rPr lang="en-US" sz="2200" b="1" err="1">
                <a:latin typeface="Lato"/>
                <a:ea typeface="Lato"/>
                <a:cs typeface="Lato"/>
              </a:rPr>
              <a:t>trường</a:t>
            </a:r>
            <a:r>
              <a:rPr lang="en-US" sz="2200" b="1">
                <a:latin typeface="Lato"/>
                <a:ea typeface="Lato"/>
                <a:cs typeface="Lato"/>
              </a:rPr>
              <a:t> </a:t>
            </a:r>
            <a:r>
              <a:rPr lang="en-US" sz="2200" b="1" err="1">
                <a:latin typeface="Lato"/>
                <a:ea typeface="Lato"/>
                <a:cs typeface="Lato"/>
              </a:rPr>
              <a:t>lập</a:t>
            </a:r>
            <a:r>
              <a:rPr lang="en-US" sz="2200" b="1">
                <a:latin typeface="Lato"/>
                <a:ea typeface="Lato"/>
                <a:cs typeface="Lato"/>
              </a:rPr>
              <a:t> </a:t>
            </a:r>
            <a:r>
              <a:rPr lang="en-US" sz="2200" b="1" err="1">
                <a:latin typeface="Lato"/>
                <a:ea typeface="Lato"/>
                <a:cs typeface="Lato"/>
              </a:rPr>
              <a:t>trình</a:t>
            </a:r>
            <a:r>
              <a:rPr lang="en-US" sz="2200" b="1">
                <a:latin typeface="Lato"/>
                <a:ea typeface="Lato"/>
                <a:cs typeface="Lato"/>
              </a:rPr>
              <a:t>: </a:t>
            </a:r>
          </a:p>
          <a:p>
            <a:pPr marL="0" indent="0" algn="just">
              <a:lnSpc>
                <a:spcPct val="100000"/>
              </a:lnSpc>
              <a:buNone/>
            </a:pPr>
            <a:r>
              <a:rPr lang="en-US" sz="2200">
                <a:latin typeface="Lato"/>
                <a:ea typeface="Lato"/>
                <a:cs typeface="Lato"/>
              </a:rPr>
              <a:t>- </a:t>
            </a:r>
            <a:r>
              <a:rPr lang="en-US" sz="2200" err="1">
                <a:latin typeface="Lato"/>
                <a:ea typeface="Lato"/>
                <a:cs typeface="Lato"/>
              </a:rPr>
              <a:t>Ngôn</a:t>
            </a:r>
            <a:r>
              <a:rPr lang="en-US" sz="2200">
                <a:latin typeface="Lato"/>
                <a:ea typeface="Lato"/>
                <a:cs typeface="Lato"/>
              </a:rPr>
              <a:t> </a:t>
            </a:r>
            <a:r>
              <a:rPr lang="en-US" sz="2200" err="1">
                <a:latin typeface="Lato"/>
                <a:ea typeface="Lato"/>
                <a:cs typeface="Lato"/>
              </a:rPr>
              <a:t>ngữ</a:t>
            </a:r>
            <a:r>
              <a:rPr lang="en-US" sz="2200">
                <a:latin typeface="Lato"/>
                <a:ea typeface="Lato"/>
                <a:cs typeface="Lato"/>
              </a:rPr>
              <a:t> </a:t>
            </a:r>
            <a:r>
              <a:rPr lang="en-US" sz="2200" err="1">
                <a:latin typeface="Lato"/>
                <a:ea typeface="Lato"/>
                <a:cs typeface="Lato"/>
              </a:rPr>
              <a:t>lập</a:t>
            </a:r>
            <a:r>
              <a:rPr lang="en-US" sz="2200">
                <a:latin typeface="Lato"/>
                <a:ea typeface="Lato"/>
                <a:cs typeface="Lato"/>
              </a:rPr>
              <a:t> </a:t>
            </a:r>
            <a:r>
              <a:rPr lang="en-US" sz="2200" err="1">
                <a:latin typeface="Lato"/>
                <a:ea typeface="Lato"/>
                <a:cs typeface="Lato"/>
              </a:rPr>
              <a:t>trình</a:t>
            </a:r>
            <a:r>
              <a:rPr lang="en-US" sz="2200">
                <a:latin typeface="Lato"/>
                <a:ea typeface="Lato"/>
                <a:cs typeface="Lato"/>
              </a:rPr>
              <a:t> C</a:t>
            </a:r>
            <a:endParaRPr lang="en-US" sz="2200"/>
          </a:p>
          <a:p>
            <a:pPr marL="0" indent="0" algn="just">
              <a:lnSpc>
                <a:spcPct val="100000"/>
              </a:lnSpc>
              <a:buNone/>
            </a:pPr>
            <a:endParaRPr lang="en-US" sz="2200" b="1">
              <a:latin typeface="Lato"/>
              <a:ea typeface="Lato"/>
              <a:cs typeface="Lato"/>
            </a:endParaRPr>
          </a:p>
          <a:p>
            <a:pPr marL="0" indent="0" algn="just">
              <a:buNone/>
            </a:pPr>
            <a:r>
              <a:rPr lang="en-US" sz="2200" b="1">
                <a:latin typeface="Lato"/>
                <a:ea typeface="Lato"/>
                <a:cs typeface="Lato"/>
              </a:rPr>
              <a:t>2. </a:t>
            </a:r>
            <a:r>
              <a:rPr lang="en-US" sz="2200" b="1" err="1">
                <a:latin typeface="Lato"/>
                <a:ea typeface="Lato"/>
                <a:cs typeface="Lato"/>
              </a:rPr>
              <a:t>Thư</a:t>
            </a:r>
            <a:r>
              <a:rPr lang="en-US" sz="2200" b="1">
                <a:latin typeface="Lato"/>
                <a:ea typeface="Lato"/>
                <a:cs typeface="Lato"/>
              </a:rPr>
              <a:t> </a:t>
            </a:r>
            <a:r>
              <a:rPr lang="en-US" sz="2200" b="1" err="1">
                <a:latin typeface="Lato"/>
                <a:ea typeface="Lato"/>
                <a:cs typeface="Lato"/>
              </a:rPr>
              <a:t>viện</a:t>
            </a:r>
            <a:r>
              <a:rPr lang="en-US" sz="2200" b="1">
                <a:latin typeface="Lato"/>
                <a:ea typeface="Lato"/>
                <a:cs typeface="Lato"/>
              </a:rPr>
              <a:t> </a:t>
            </a:r>
            <a:r>
              <a:rPr lang="en-US" sz="2200" b="1" err="1">
                <a:latin typeface="Lato"/>
                <a:ea typeface="Lato"/>
                <a:cs typeface="Lato"/>
              </a:rPr>
              <a:t>sử</a:t>
            </a:r>
            <a:r>
              <a:rPr lang="en-US" sz="2200" b="1">
                <a:latin typeface="Lato"/>
                <a:ea typeface="Lato"/>
                <a:cs typeface="Lato"/>
              </a:rPr>
              <a:t> </a:t>
            </a:r>
            <a:r>
              <a:rPr lang="en-US" sz="2200" b="1" err="1">
                <a:latin typeface="Lato"/>
                <a:ea typeface="Lato"/>
                <a:cs typeface="Lato"/>
              </a:rPr>
              <a:t>dụng</a:t>
            </a:r>
            <a:r>
              <a:rPr lang="en-US" sz="2200" b="1">
                <a:latin typeface="Lato"/>
                <a:ea typeface="Lato"/>
                <a:cs typeface="Lato"/>
              </a:rPr>
              <a:t>: </a:t>
            </a:r>
            <a:r>
              <a:rPr lang="en-US" sz="2200" b="1" err="1">
                <a:latin typeface="Lato"/>
                <a:ea typeface="Lato"/>
                <a:cs typeface="Lato"/>
              </a:rPr>
              <a:t>Thư</a:t>
            </a:r>
            <a:r>
              <a:rPr lang="en-US" sz="2200" b="1">
                <a:latin typeface="Lato"/>
                <a:ea typeface="Lato"/>
                <a:cs typeface="Lato"/>
              </a:rPr>
              <a:t> </a:t>
            </a:r>
            <a:r>
              <a:rPr lang="en-US" sz="2200" b="1" err="1">
                <a:latin typeface="Lato"/>
                <a:ea typeface="Lato"/>
                <a:cs typeface="Lato"/>
              </a:rPr>
              <a:t>viện</a:t>
            </a:r>
            <a:r>
              <a:rPr lang="en-US" sz="2200" b="1">
                <a:latin typeface="Lato"/>
                <a:ea typeface="Lato"/>
                <a:cs typeface="Lato"/>
              </a:rPr>
              <a:t> </a:t>
            </a:r>
            <a:r>
              <a:rPr lang="en-US" sz="2200" b="1" err="1">
                <a:latin typeface="Lato"/>
                <a:ea typeface="Lato"/>
                <a:cs typeface="Lato"/>
              </a:rPr>
              <a:t>chuẩn</a:t>
            </a:r>
            <a:r>
              <a:rPr lang="en-US" sz="2200" b="1">
                <a:latin typeface="Lato"/>
                <a:ea typeface="Lato"/>
                <a:cs typeface="Lato"/>
              </a:rPr>
              <a:t> </a:t>
            </a:r>
            <a:r>
              <a:rPr lang="en-US" sz="2200" b="1" err="1">
                <a:latin typeface="Lato"/>
                <a:ea typeface="Lato"/>
                <a:cs typeface="Lato"/>
              </a:rPr>
              <a:t>của</a:t>
            </a:r>
            <a:r>
              <a:rPr lang="en-US" sz="2200" b="1">
                <a:latin typeface="Lato"/>
                <a:ea typeface="Lato"/>
                <a:cs typeface="Lato"/>
              </a:rPr>
              <a:t> C (C Standard Library)</a:t>
            </a:r>
            <a:r>
              <a:rPr lang="en-US" sz="2200">
                <a:latin typeface="Lato"/>
                <a:ea typeface="Lato"/>
                <a:cs typeface="Lato"/>
              </a:rPr>
              <a:t>:</a:t>
            </a:r>
            <a:endParaRPr lang="en-US" sz="2200"/>
          </a:p>
          <a:p>
            <a:pPr algn="just"/>
            <a:r>
              <a:rPr lang="en-US" sz="2200">
                <a:latin typeface="Consolas"/>
                <a:ea typeface="Lato"/>
                <a:cs typeface="Lato"/>
              </a:rPr>
              <a:t>#include &lt;</a:t>
            </a:r>
            <a:r>
              <a:rPr lang="en-US" sz="2200" err="1">
                <a:latin typeface="Consolas"/>
                <a:ea typeface="Lato"/>
                <a:cs typeface="Lato"/>
              </a:rPr>
              <a:t>stdio.h</a:t>
            </a:r>
            <a:r>
              <a:rPr lang="en-US" sz="2200">
                <a:latin typeface="Consolas"/>
                <a:ea typeface="Lato"/>
                <a:cs typeface="Lato"/>
              </a:rPr>
              <a:t>&gt;</a:t>
            </a:r>
            <a:r>
              <a:rPr lang="en-US" sz="2200">
                <a:latin typeface="Lato"/>
                <a:ea typeface="Lato"/>
                <a:cs typeface="Lato"/>
              </a:rPr>
              <a:t>:</a:t>
            </a:r>
            <a:endParaRPr lang="en-US" sz="2200"/>
          </a:p>
          <a:p>
            <a:pPr algn="just"/>
            <a:r>
              <a:rPr lang="en-US" sz="2200">
                <a:latin typeface="Consolas"/>
                <a:ea typeface="Lato"/>
                <a:cs typeface="Lato"/>
              </a:rPr>
              <a:t>#include &lt;</a:t>
            </a:r>
            <a:r>
              <a:rPr lang="en-US" sz="2200" err="1">
                <a:latin typeface="Consolas"/>
                <a:ea typeface="Lato"/>
                <a:cs typeface="Lato"/>
              </a:rPr>
              <a:t>stdlib.h</a:t>
            </a:r>
            <a:r>
              <a:rPr lang="en-US" sz="2200">
                <a:latin typeface="Consolas"/>
                <a:ea typeface="Lato"/>
                <a:cs typeface="Lato"/>
              </a:rPr>
              <a:t>&gt;</a:t>
            </a:r>
            <a:r>
              <a:rPr lang="en-US" sz="2200">
                <a:latin typeface="Lato"/>
                <a:ea typeface="Lato"/>
                <a:cs typeface="Lato"/>
              </a:rPr>
              <a:t>:</a:t>
            </a:r>
            <a:endParaRPr lang="en-US" sz="2200"/>
          </a:p>
          <a:p>
            <a:pPr algn="just"/>
            <a:r>
              <a:rPr lang="en-US" sz="2200">
                <a:latin typeface="Consolas"/>
                <a:ea typeface="Lato"/>
                <a:cs typeface="Lato"/>
              </a:rPr>
              <a:t>#include &lt;</a:t>
            </a:r>
            <a:r>
              <a:rPr lang="en-US" sz="2200" err="1">
                <a:latin typeface="Consolas"/>
                <a:ea typeface="Lato"/>
                <a:cs typeface="Lato"/>
              </a:rPr>
              <a:t>string.h</a:t>
            </a:r>
            <a:r>
              <a:rPr lang="en-US" sz="2200">
                <a:latin typeface="Consolas"/>
                <a:ea typeface="Lato"/>
                <a:cs typeface="Lato"/>
              </a:rPr>
              <a:t>&gt;</a:t>
            </a:r>
            <a:r>
              <a:rPr lang="en-US" sz="2200">
                <a:latin typeface="Lato"/>
                <a:ea typeface="Lato"/>
                <a:cs typeface="Lato"/>
              </a:rPr>
              <a:t>:</a:t>
            </a:r>
            <a:endParaRPr lang="en-US" sz="2200"/>
          </a:p>
          <a:p>
            <a:pPr algn="just"/>
            <a:r>
              <a:rPr lang="en-US" sz="2200">
                <a:latin typeface="Consolas"/>
                <a:ea typeface="Lato"/>
                <a:cs typeface="Lato"/>
              </a:rPr>
              <a:t>#include &lt;</a:t>
            </a:r>
            <a:r>
              <a:rPr lang="en-US" sz="2200" err="1">
                <a:latin typeface="Consolas"/>
                <a:ea typeface="Lato"/>
                <a:cs typeface="Lato"/>
              </a:rPr>
              <a:t>stdbool.h</a:t>
            </a:r>
            <a:r>
              <a:rPr lang="en-US" sz="2200">
                <a:latin typeface="Consolas"/>
                <a:ea typeface="Lato"/>
                <a:cs typeface="Lato"/>
              </a:rPr>
              <a:t>&gt;</a:t>
            </a:r>
            <a:r>
              <a:rPr lang="en-US" sz="2200">
                <a:latin typeface="Lato"/>
                <a:ea typeface="Lato"/>
                <a:cs typeface="Lato"/>
              </a:rPr>
              <a:t>:</a:t>
            </a:r>
          </a:p>
          <a:p>
            <a:pPr marL="0" indent="0" algn="just">
              <a:buFont typeface="Arial" panose="020B0604020202020204" pitchFamily="34" charset="0"/>
              <a:buNone/>
            </a:pPr>
            <a:endParaRPr lang="en-US" sz="2200"/>
          </a:p>
          <a:p>
            <a:pPr marL="0" indent="0" algn="just">
              <a:lnSpc>
                <a:spcPct val="100000"/>
              </a:lnSpc>
              <a:buFont typeface="Arial" panose="020B0604020202020204" pitchFamily="34" charset="0"/>
              <a:buNone/>
            </a:pPr>
            <a:endParaRPr lang="en-US" sz="2200" b="1"/>
          </a:p>
          <a:p>
            <a:pPr marL="0" indent="0" algn="just">
              <a:lnSpc>
                <a:spcPct val="100000"/>
              </a:lnSpc>
              <a:buNone/>
            </a:pPr>
            <a:endParaRPr lang="en-US" sz="2200">
              <a:latin typeface="Lato"/>
              <a:ea typeface="Lato"/>
              <a:cs typeface="Lato"/>
            </a:endParaRPr>
          </a:p>
          <a:p>
            <a:pPr marL="0" indent="0" algn="just">
              <a:lnSpc>
                <a:spcPct val="100000"/>
              </a:lnSpc>
              <a:buNone/>
            </a:pPr>
            <a:endParaRPr lang="en-US" sz="2200">
              <a:latin typeface="Lato"/>
              <a:ea typeface="Lato"/>
              <a:cs typeface="Lato"/>
            </a:endParaRPr>
          </a:p>
        </p:txBody>
      </p:sp>
      <p:pic>
        <p:nvPicPr>
          <p:cNvPr id="2050" name="Picture 2" descr="C logo, C++ Programming language Icon, letter C, blue, logo png | PNGEgg">
            <a:extLst>
              <a:ext uri="{FF2B5EF4-FFF2-40B4-BE49-F238E27FC236}">
                <a16:creationId xmlns:a16="http://schemas.microsoft.com/office/drawing/2014/main" id="{5AF3A071-82AC-0F09-7A9E-4D21BB7B79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54226" y="1367562"/>
            <a:ext cx="2016759" cy="20167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E8C736-6119-F7AA-5E8F-FB5787219C9D}"/>
              </a:ext>
            </a:extLst>
          </p:cNvPr>
          <p:cNvPicPr>
            <a:picLocks noChangeAspect="1"/>
          </p:cNvPicPr>
          <p:nvPr/>
        </p:nvPicPr>
        <p:blipFill>
          <a:blip r:embed="rId5"/>
          <a:stretch>
            <a:fillRect/>
          </a:stretch>
        </p:blipFill>
        <p:spPr>
          <a:xfrm>
            <a:off x="8016010" y="3501692"/>
            <a:ext cx="3869338" cy="1805692"/>
          </a:xfrm>
          <a:prstGeom prst="rect">
            <a:avLst/>
          </a:prstGeom>
        </p:spPr>
      </p:pic>
    </p:spTree>
    <p:extLst>
      <p:ext uri="{BB962C8B-B14F-4D97-AF65-F5344CB8AC3E}">
        <p14:creationId xmlns:p14="http://schemas.microsoft.com/office/powerpoint/2010/main" val="2287700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IV. KẾT QUẢ THỰC NGHIỆM: </a:t>
            </a:r>
            <a:r>
              <a:rPr lang="en-US">
                <a:solidFill>
                  <a:srgbClr val="FFC000"/>
                </a:solidFill>
                <a:latin typeface="Lato"/>
                <a:ea typeface="Lato"/>
                <a:cs typeface="Lato"/>
              </a:rPr>
              <a:t>CÁCH XÂY DỰNG BỘ TEST</a:t>
            </a:r>
            <a:endParaRPr lang="en-US">
              <a:solidFill>
                <a:srgbClr val="FFC000"/>
              </a:solidFill>
            </a:endParaRP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6" name="TextBox 5">
            <a:extLst>
              <a:ext uri="{FF2B5EF4-FFF2-40B4-BE49-F238E27FC236}">
                <a16:creationId xmlns:a16="http://schemas.microsoft.com/office/drawing/2014/main" id="{0624C7F4-93D8-52EE-865D-C1142974E287}"/>
              </a:ext>
            </a:extLst>
          </p:cNvPr>
          <p:cNvSpPr txBox="1"/>
          <p:nvPr/>
        </p:nvSpPr>
        <p:spPr>
          <a:xfrm>
            <a:off x="343923" y="5503546"/>
            <a:ext cx="8339605"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100 bức ảnh mẫu với thông tin thời gian (theo định dạng năm-tháng-ngày-giờ-phút), kích thước (chọn từ 4 loại) và vị trí (chọn từ 8 địa điểm). </a:t>
            </a:r>
            <a:endParaRPr lang="en-US">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0C0F703-B7AF-1602-AA6F-7DDDFB618E1A}"/>
              </a:ext>
            </a:extLst>
          </p:cNvPr>
          <p:cNvPicPr>
            <a:picLocks noChangeAspect="1"/>
          </p:cNvPicPr>
          <p:nvPr/>
        </p:nvPicPr>
        <p:blipFill>
          <a:blip r:embed="rId3"/>
          <a:stretch>
            <a:fillRect/>
          </a:stretch>
        </p:blipFill>
        <p:spPr>
          <a:xfrm>
            <a:off x="338736" y="797899"/>
            <a:ext cx="8226141" cy="4705648"/>
          </a:xfrm>
          <a:prstGeom prst="rect">
            <a:avLst/>
          </a:prstGeom>
        </p:spPr>
      </p:pic>
      <p:pic>
        <p:nvPicPr>
          <p:cNvPr id="12" name="Picture 11">
            <a:extLst>
              <a:ext uri="{FF2B5EF4-FFF2-40B4-BE49-F238E27FC236}">
                <a16:creationId xmlns:a16="http://schemas.microsoft.com/office/drawing/2014/main" id="{43571B18-DE55-6660-6C66-6E0689899012}"/>
              </a:ext>
            </a:extLst>
          </p:cNvPr>
          <p:cNvPicPr>
            <a:picLocks noChangeAspect="1"/>
          </p:cNvPicPr>
          <p:nvPr/>
        </p:nvPicPr>
        <p:blipFill>
          <a:blip r:embed="rId4"/>
          <a:stretch>
            <a:fillRect/>
          </a:stretch>
        </p:blipFill>
        <p:spPr>
          <a:xfrm>
            <a:off x="8974707" y="797899"/>
            <a:ext cx="2873370" cy="5659055"/>
          </a:xfrm>
          <a:prstGeom prst="rect">
            <a:avLst/>
          </a:prstGeom>
        </p:spPr>
      </p:pic>
    </p:spTree>
    <p:extLst>
      <p:ext uri="{BB962C8B-B14F-4D97-AF65-F5344CB8AC3E}">
        <p14:creationId xmlns:p14="http://schemas.microsoft.com/office/powerpoint/2010/main" val="309251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IV. KẾT QUẢ THỰC NGHIỆM: </a:t>
            </a:r>
            <a:r>
              <a:rPr lang="en-US">
                <a:solidFill>
                  <a:srgbClr val="FFC000"/>
                </a:solidFill>
                <a:latin typeface="Lato"/>
                <a:ea typeface="Lato"/>
                <a:cs typeface="Lato"/>
              </a:rPr>
              <a:t>KẾT QUẢ TEST</a:t>
            </a:r>
            <a:endParaRPr lang="en-US">
              <a:solidFill>
                <a:srgbClr val="FFC000"/>
              </a:solidFill>
            </a:endParaRPr>
          </a:p>
        </p:txBody>
      </p:sp>
      <p:pic>
        <p:nvPicPr>
          <p:cNvPr id="10" name="Hình ảnh 9" descr="Ảnh có chứa văn bản, ảnh chụp màn hình, Phông chữ, thiết kế&#10;&#10;Mô tả được tự động tạo">
            <a:extLst>
              <a:ext uri="{FF2B5EF4-FFF2-40B4-BE49-F238E27FC236}">
                <a16:creationId xmlns:a16="http://schemas.microsoft.com/office/drawing/2014/main" id="{3F999F53-058F-293C-12FB-DAC2516A8E62}"/>
              </a:ext>
            </a:extLst>
          </p:cNvPr>
          <p:cNvPicPr>
            <a:picLocks noChangeAspect="1"/>
          </p:cNvPicPr>
          <p:nvPr/>
        </p:nvPicPr>
        <p:blipFill>
          <a:blip r:embed="rId2"/>
          <a:stretch>
            <a:fillRect/>
          </a:stretch>
        </p:blipFill>
        <p:spPr>
          <a:xfrm>
            <a:off x="839588" y="2162448"/>
            <a:ext cx="4961237" cy="3017365"/>
          </a:xfrm>
          <a:prstGeom prst="rect">
            <a:avLst/>
          </a:prstGeom>
        </p:spPr>
      </p:pic>
      <p:sp>
        <p:nvSpPr>
          <p:cNvPr id="13" name="Text Placeholder 2">
            <a:extLst>
              <a:ext uri="{FF2B5EF4-FFF2-40B4-BE49-F238E27FC236}">
                <a16:creationId xmlns:a16="http://schemas.microsoft.com/office/drawing/2014/main" id="{8BED8749-F073-F8CA-8DBF-D4E89C1A6885}"/>
              </a:ext>
            </a:extLst>
          </p:cNvPr>
          <p:cNvSpPr txBox="1">
            <a:spLocks/>
          </p:cNvSpPr>
          <p:nvPr/>
        </p:nvSpPr>
        <p:spPr>
          <a:xfrm>
            <a:off x="338736" y="1014623"/>
            <a:ext cx="4770995" cy="5314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600" b="1">
                <a:latin typeface="Lato"/>
                <a:ea typeface="Lato"/>
                <a:cs typeface="Lato"/>
              </a:rPr>
              <a:t>1.  </a:t>
            </a:r>
            <a:r>
              <a:rPr lang="en-US" sz="2600" b="1" err="1">
                <a:latin typeface="Lato"/>
                <a:ea typeface="Lato"/>
                <a:cs typeface="Lato"/>
              </a:rPr>
              <a:t>Lệnh</a:t>
            </a:r>
            <a:r>
              <a:rPr lang="en-US" sz="2600" b="1">
                <a:latin typeface="Lato"/>
                <a:ea typeface="Lato"/>
                <a:cs typeface="Lato"/>
              </a:rPr>
              <a:t> </a:t>
            </a:r>
            <a:r>
              <a:rPr lang="en-US" sz="2600" b="1" err="1">
                <a:latin typeface="Lato"/>
                <a:ea typeface="Lato"/>
                <a:cs typeface="Lato"/>
              </a:rPr>
              <a:t>hiển</a:t>
            </a:r>
            <a:r>
              <a:rPr lang="en-US" sz="2600" b="1">
                <a:latin typeface="Lato"/>
                <a:ea typeface="Lato"/>
                <a:cs typeface="Lato"/>
              </a:rPr>
              <a:t> </a:t>
            </a:r>
            <a:r>
              <a:rPr lang="en-US" sz="2600" b="1" err="1">
                <a:latin typeface="Lato"/>
                <a:ea typeface="Lato"/>
                <a:cs typeface="Lato"/>
              </a:rPr>
              <a:t>thị</a:t>
            </a:r>
            <a:r>
              <a:rPr lang="en-US" sz="2600" b="1">
                <a:latin typeface="Lato"/>
                <a:ea typeface="Lato"/>
                <a:cs typeface="Lato"/>
              </a:rPr>
              <a:t> </a:t>
            </a:r>
            <a:r>
              <a:rPr lang="en-US" sz="2600" b="1" err="1">
                <a:latin typeface="Lato"/>
                <a:ea typeface="Lato"/>
                <a:cs typeface="Lato"/>
              </a:rPr>
              <a:t>tất</a:t>
            </a:r>
            <a:r>
              <a:rPr lang="en-US" sz="2600" b="1">
                <a:latin typeface="Lato"/>
                <a:ea typeface="Lato"/>
                <a:cs typeface="Lato"/>
              </a:rPr>
              <a:t> </a:t>
            </a:r>
            <a:r>
              <a:rPr lang="en-US" sz="2600" b="1" err="1">
                <a:latin typeface="Lato"/>
                <a:ea typeface="Lato"/>
                <a:cs typeface="Lato"/>
              </a:rPr>
              <a:t>cả</a:t>
            </a:r>
            <a:r>
              <a:rPr lang="en-US" sz="2600" b="1">
                <a:latin typeface="Lato"/>
                <a:ea typeface="Lato"/>
                <a:cs typeface="Lato"/>
              </a:rPr>
              <a:t> </a:t>
            </a:r>
            <a:r>
              <a:rPr lang="en-US" sz="2600" b="1" err="1">
                <a:latin typeface="Lato"/>
                <a:ea typeface="Lato"/>
                <a:cs typeface="Lato"/>
              </a:rPr>
              <a:t>ảnh</a:t>
            </a:r>
            <a:r>
              <a:rPr lang="en-US" sz="2600" b="1">
                <a:latin typeface="Lato"/>
                <a:ea typeface="Lato"/>
                <a:cs typeface="Lato"/>
              </a:rPr>
              <a:t> </a:t>
            </a:r>
            <a:endParaRPr lang="en-US" sz="2600" b="1"/>
          </a:p>
        </p:txBody>
      </p:sp>
      <p:pic>
        <p:nvPicPr>
          <p:cNvPr id="8" name="Picture 7">
            <a:extLst>
              <a:ext uri="{FF2B5EF4-FFF2-40B4-BE49-F238E27FC236}">
                <a16:creationId xmlns:a16="http://schemas.microsoft.com/office/drawing/2014/main" id="{7B9DE0D8-09E6-092A-6A65-E93843943576}"/>
              </a:ext>
            </a:extLst>
          </p:cNvPr>
          <p:cNvPicPr>
            <a:picLocks noChangeAspect="1"/>
          </p:cNvPicPr>
          <p:nvPr/>
        </p:nvPicPr>
        <p:blipFill rotWithShape="1">
          <a:blip r:embed="rId3"/>
          <a:srcRect l="292" t="-148" r="-292" b="47111"/>
          <a:stretch/>
        </p:blipFill>
        <p:spPr>
          <a:xfrm>
            <a:off x="7453734" y="1292092"/>
            <a:ext cx="3898678" cy="4072387"/>
          </a:xfrm>
          <a:prstGeom prst="rect">
            <a:avLst/>
          </a:prstGeom>
        </p:spPr>
      </p:pic>
      <p:sp>
        <p:nvSpPr>
          <p:cNvPr id="9" name="TextBox 8">
            <a:extLst>
              <a:ext uri="{FF2B5EF4-FFF2-40B4-BE49-F238E27FC236}">
                <a16:creationId xmlns:a16="http://schemas.microsoft.com/office/drawing/2014/main" id="{25C77C1B-7807-CADC-57C6-E396B672C9D3}"/>
              </a:ext>
            </a:extLst>
          </p:cNvPr>
          <p:cNvSpPr txBox="1"/>
          <p:nvPr/>
        </p:nvSpPr>
        <p:spPr>
          <a:xfrm>
            <a:off x="2072640" y="5179813"/>
            <a:ext cx="2271776" cy="369332"/>
          </a:xfrm>
          <a:prstGeom prst="rect">
            <a:avLst/>
          </a:prstGeom>
          <a:noFill/>
        </p:spPr>
        <p:txBody>
          <a:bodyPr wrap="none" rtlCol="0">
            <a:spAutoFit/>
          </a:bodyPr>
          <a:lstStyle/>
          <a:p>
            <a:r>
              <a:rPr lang="en-US"/>
              <a:t>Menu </a:t>
            </a:r>
            <a:r>
              <a:rPr lang="en-US" err="1"/>
              <a:t>cho</a:t>
            </a:r>
            <a:r>
              <a:rPr lang="en-US"/>
              <a:t> </a:t>
            </a:r>
            <a:r>
              <a:rPr lang="en-US" err="1"/>
              <a:t>người</a:t>
            </a:r>
            <a:r>
              <a:rPr lang="en-US"/>
              <a:t> </a:t>
            </a:r>
            <a:r>
              <a:rPr lang="en-US" err="1"/>
              <a:t>dùng</a:t>
            </a:r>
            <a:endParaRPr lang="en-US"/>
          </a:p>
        </p:txBody>
      </p:sp>
      <p:sp>
        <p:nvSpPr>
          <p:cNvPr id="3" name="TextBox 2">
            <a:extLst>
              <a:ext uri="{FF2B5EF4-FFF2-40B4-BE49-F238E27FC236}">
                <a16:creationId xmlns:a16="http://schemas.microsoft.com/office/drawing/2014/main" id="{DCBFF91E-926A-D088-5698-B667AD194851}"/>
              </a:ext>
            </a:extLst>
          </p:cNvPr>
          <p:cNvSpPr txBox="1"/>
          <p:nvPr/>
        </p:nvSpPr>
        <p:spPr>
          <a:xfrm>
            <a:off x="8267185" y="5381242"/>
            <a:ext cx="2332690" cy="369332"/>
          </a:xfrm>
          <a:prstGeom prst="rect">
            <a:avLst/>
          </a:prstGeom>
          <a:noFill/>
        </p:spPr>
        <p:txBody>
          <a:bodyPr wrap="none" rtlCol="0">
            <a:spAutoFit/>
          </a:bodyPr>
          <a:lstStyle/>
          <a:p>
            <a:r>
              <a:rPr lang="en-US" dirty="0" err="1"/>
              <a:t>Hiển</a:t>
            </a:r>
            <a:r>
              <a:rPr lang="en-US" dirty="0"/>
              <a:t> </a:t>
            </a:r>
            <a:r>
              <a:rPr lang="en-US" dirty="0" err="1"/>
              <a:t>thị</a:t>
            </a:r>
            <a:r>
              <a:rPr lang="en-US" dirty="0"/>
              <a:t> </a:t>
            </a:r>
            <a:r>
              <a:rPr lang="en-US" dirty="0" err="1"/>
              <a:t>danh</a:t>
            </a:r>
            <a:r>
              <a:rPr lang="en-US" dirty="0"/>
              <a:t> </a:t>
            </a:r>
            <a:r>
              <a:rPr lang="en-US" dirty="0" err="1"/>
              <a:t>sách</a:t>
            </a:r>
            <a:r>
              <a:rPr lang="en-US" dirty="0"/>
              <a:t> </a:t>
            </a:r>
            <a:r>
              <a:rPr lang="en-US" dirty="0" err="1"/>
              <a:t>ảnh</a:t>
            </a:r>
            <a:endParaRPr lang="en-US" dirty="0"/>
          </a:p>
        </p:txBody>
      </p:sp>
    </p:spTree>
    <p:extLst>
      <p:ext uri="{BB962C8B-B14F-4D97-AF65-F5344CB8AC3E}">
        <p14:creationId xmlns:p14="http://schemas.microsoft.com/office/powerpoint/2010/main" val="200745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342569" y="952047"/>
            <a:ext cx="5836249" cy="2542795"/>
          </a:xfrm>
        </p:spPr>
        <p:txBody>
          <a:bodyPr lIns="91440" tIns="45720" rIns="91440" bIns="45720" anchor="t"/>
          <a:lstStyle/>
          <a:p>
            <a:pPr marL="0" indent="0" algn="just">
              <a:buNone/>
            </a:pPr>
            <a:r>
              <a:rPr lang="en-US" sz="2600" b="1" dirty="0">
                <a:latin typeface="Lato"/>
                <a:ea typeface="Lato"/>
                <a:cs typeface="Lato"/>
              </a:rPr>
              <a:t>2. </a:t>
            </a:r>
            <a:r>
              <a:rPr lang="en-US" sz="2600" b="1" dirty="0" err="1">
                <a:latin typeface="Lato"/>
                <a:ea typeface="Lato"/>
                <a:cs typeface="Lato"/>
              </a:rPr>
              <a:t>Lệnh</a:t>
            </a:r>
            <a:r>
              <a:rPr lang="en-US" sz="2600" b="1" dirty="0">
                <a:latin typeface="Lato"/>
                <a:ea typeface="Lato"/>
                <a:cs typeface="Lato"/>
              </a:rPr>
              <a:t> </a:t>
            </a:r>
            <a:r>
              <a:rPr lang="en-US" sz="2600" b="1" dirty="0" err="1">
                <a:latin typeface="Lato"/>
                <a:ea typeface="Lato"/>
                <a:cs typeface="Lato"/>
              </a:rPr>
              <a:t>thêm</a:t>
            </a:r>
            <a:r>
              <a:rPr lang="en-US" sz="2600" b="1" dirty="0">
                <a:latin typeface="Lato"/>
                <a:ea typeface="Lato"/>
                <a:cs typeface="Lato"/>
              </a:rPr>
              <a:t> </a:t>
            </a:r>
            <a:r>
              <a:rPr lang="en-US" sz="2600" b="1" dirty="0" err="1">
                <a:latin typeface="Lato"/>
                <a:ea typeface="Lato"/>
                <a:cs typeface="Lato"/>
              </a:rPr>
              <a:t>ảnh</a:t>
            </a:r>
            <a:r>
              <a:rPr lang="en-US" sz="2600" b="1" dirty="0">
                <a:latin typeface="Lato"/>
                <a:ea typeface="Lato"/>
                <a:cs typeface="Lato"/>
              </a:rPr>
              <a:t> </a:t>
            </a:r>
            <a:r>
              <a:rPr lang="en-US" sz="2600" b="1" dirty="0" err="1">
                <a:latin typeface="Lato"/>
                <a:ea typeface="Lato"/>
                <a:cs typeface="Lato"/>
              </a:rPr>
              <a:t>mới</a:t>
            </a:r>
            <a:endParaRPr lang="en-US" sz="2200" dirty="0"/>
          </a:p>
          <a:p>
            <a:pPr algn="just">
              <a:buFontTx/>
              <a:buChar char="-"/>
            </a:pPr>
            <a:r>
              <a:rPr lang="en-US" sz="2200" dirty="0" err="1">
                <a:latin typeface="Lato"/>
                <a:ea typeface="Lato"/>
                <a:cs typeface="Lato"/>
              </a:rPr>
              <a:t>Thêm</a:t>
            </a:r>
            <a:r>
              <a:rPr lang="en-US" sz="2200" dirty="0">
                <a:latin typeface="Lato"/>
                <a:ea typeface="Lato"/>
                <a:cs typeface="Lato"/>
              </a:rPr>
              <a:t> </a:t>
            </a:r>
            <a:r>
              <a:rPr lang="en-US" sz="2200" dirty="0" err="1">
                <a:latin typeface="Lato"/>
                <a:ea typeface="Lato"/>
                <a:cs typeface="Lato"/>
              </a:rPr>
              <a:t>ảnh</a:t>
            </a:r>
            <a:r>
              <a:rPr lang="en-US" sz="2200" dirty="0">
                <a:latin typeface="Lato"/>
                <a:ea typeface="Lato"/>
                <a:cs typeface="Lato"/>
              </a:rPr>
              <a:t> </a:t>
            </a:r>
            <a:r>
              <a:rPr lang="en-US" sz="2200" dirty="0" err="1">
                <a:latin typeface="Lato"/>
                <a:ea typeface="Lato"/>
                <a:cs typeface="Lato"/>
              </a:rPr>
              <a:t>vào</a:t>
            </a:r>
            <a:r>
              <a:rPr lang="en-US" sz="2200" dirty="0">
                <a:latin typeface="Lato"/>
                <a:ea typeface="Lato"/>
                <a:cs typeface="Lato"/>
              </a:rPr>
              <a:t> </a:t>
            </a:r>
            <a:r>
              <a:rPr lang="en-US" sz="2200" dirty="0" err="1">
                <a:latin typeface="Lato"/>
                <a:ea typeface="Lato"/>
                <a:cs typeface="Lato"/>
              </a:rPr>
              <a:t>danh</a:t>
            </a:r>
            <a:r>
              <a:rPr lang="en-US" sz="2200" dirty="0">
                <a:latin typeface="Lato"/>
                <a:ea typeface="Lato"/>
                <a:cs typeface="Lato"/>
              </a:rPr>
              <a:t> </a:t>
            </a:r>
            <a:r>
              <a:rPr lang="en-US" sz="2200" dirty="0" err="1">
                <a:latin typeface="Lato"/>
                <a:ea typeface="Lato"/>
                <a:cs typeface="Lato"/>
              </a:rPr>
              <a:t>sách</a:t>
            </a:r>
            <a:r>
              <a:rPr lang="en-US" sz="2200" dirty="0">
                <a:latin typeface="Lato"/>
                <a:ea typeface="Lato"/>
                <a:cs typeface="Lato"/>
              </a:rPr>
              <a:t>, </a:t>
            </a:r>
            <a:r>
              <a:rPr lang="en-US" sz="2200" dirty="0" err="1">
                <a:latin typeface="Lato"/>
                <a:ea typeface="Lato"/>
                <a:cs typeface="Lato"/>
              </a:rPr>
              <a:t>có</a:t>
            </a:r>
            <a:r>
              <a:rPr lang="en-US" sz="2200" dirty="0">
                <a:latin typeface="Lato"/>
                <a:ea typeface="Lato"/>
                <a:cs typeface="Lato"/>
              </a:rPr>
              <a:t> </a:t>
            </a:r>
            <a:r>
              <a:rPr lang="en-US" sz="2200" dirty="0" err="1">
                <a:latin typeface="Lato"/>
                <a:ea typeface="Lato"/>
                <a:cs typeface="Lato"/>
              </a:rPr>
              <a:t>các</a:t>
            </a:r>
            <a:r>
              <a:rPr lang="en-US" sz="2200" dirty="0">
                <a:latin typeface="Lato"/>
                <a:ea typeface="Lato"/>
                <a:cs typeface="Lato"/>
              </a:rPr>
              <a:t> </a:t>
            </a:r>
            <a:r>
              <a:rPr lang="en-US" sz="2200" dirty="0" err="1">
                <a:latin typeface="Lato"/>
                <a:ea typeface="Lato"/>
                <a:cs typeface="Lato"/>
              </a:rPr>
              <a:t>thông</a:t>
            </a:r>
            <a:r>
              <a:rPr lang="en-US" sz="2200" dirty="0">
                <a:latin typeface="Lato"/>
                <a:ea typeface="Lato"/>
                <a:cs typeface="Lato"/>
              </a:rPr>
              <a:t> tin </a:t>
            </a:r>
            <a:r>
              <a:rPr lang="en-US" sz="2200" dirty="0" err="1">
                <a:latin typeface="Lato"/>
                <a:ea typeface="Lato"/>
                <a:cs typeface="Lato"/>
              </a:rPr>
              <a:t>cần</a:t>
            </a:r>
            <a:r>
              <a:rPr lang="en-US" sz="2200" dirty="0">
                <a:latin typeface="Lato"/>
                <a:ea typeface="Lato"/>
                <a:cs typeface="Lato"/>
              </a:rPr>
              <a:t> </a:t>
            </a:r>
            <a:r>
              <a:rPr lang="en-US" sz="2200" dirty="0" err="1">
                <a:latin typeface="Lato"/>
                <a:ea typeface="Lato"/>
                <a:cs typeface="Lato"/>
              </a:rPr>
              <a:t>điền</a:t>
            </a:r>
            <a:r>
              <a:rPr lang="en-US" sz="2200" dirty="0">
                <a:latin typeface="Lato"/>
                <a:ea typeface="Lato"/>
                <a:cs typeface="Lato"/>
              </a:rPr>
              <a:t> </a:t>
            </a:r>
            <a:r>
              <a:rPr lang="en-US" sz="2200" dirty="0" err="1">
                <a:latin typeface="Lato"/>
                <a:ea typeface="Lato"/>
                <a:cs typeface="Lato"/>
              </a:rPr>
              <a:t>như</a:t>
            </a:r>
            <a:r>
              <a:rPr lang="en-US" sz="2200" dirty="0">
                <a:latin typeface="Lato"/>
                <a:ea typeface="Lato"/>
                <a:cs typeface="Lato"/>
              </a:rPr>
              <a:t> </a:t>
            </a:r>
            <a:r>
              <a:rPr lang="en-US" sz="2200" dirty="0" err="1">
                <a:latin typeface="Lato"/>
                <a:ea typeface="Lato"/>
                <a:cs typeface="Lato"/>
              </a:rPr>
              <a:t>trên</a:t>
            </a:r>
            <a:r>
              <a:rPr lang="en-US" sz="2200" dirty="0">
                <a:latin typeface="Lato"/>
                <a:ea typeface="Lato"/>
                <a:cs typeface="Lato"/>
              </a:rPr>
              <a:t>, </a:t>
            </a:r>
            <a:r>
              <a:rPr lang="en-US" sz="2200" dirty="0" err="1">
                <a:latin typeface="Lato"/>
                <a:ea typeface="Lato"/>
                <a:cs typeface="Lato"/>
              </a:rPr>
              <a:t>ngày</a:t>
            </a:r>
            <a:r>
              <a:rPr lang="en-US" sz="2200" dirty="0">
                <a:latin typeface="Lato"/>
                <a:ea typeface="Lato"/>
                <a:cs typeface="Lato"/>
              </a:rPr>
              <a:t> </a:t>
            </a:r>
            <a:r>
              <a:rPr lang="en-US" sz="2200" dirty="0" err="1">
                <a:latin typeface="Lato"/>
                <a:ea typeface="Lato"/>
                <a:cs typeface="Lato"/>
              </a:rPr>
              <a:t>thì</a:t>
            </a:r>
            <a:r>
              <a:rPr lang="en-US" sz="2200" dirty="0">
                <a:latin typeface="Lato"/>
                <a:ea typeface="Lato"/>
                <a:cs typeface="Lato"/>
              </a:rPr>
              <a:t> </a:t>
            </a:r>
            <a:r>
              <a:rPr lang="en-US" sz="2200" dirty="0" err="1">
                <a:latin typeface="Lato"/>
                <a:ea typeface="Lato"/>
                <a:cs typeface="Lato"/>
              </a:rPr>
              <a:t>phải</a:t>
            </a:r>
            <a:r>
              <a:rPr lang="en-US" sz="2200" dirty="0">
                <a:latin typeface="Lato"/>
                <a:ea typeface="Lato"/>
                <a:cs typeface="Lato"/>
              </a:rPr>
              <a:t> </a:t>
            </a:r>
            <a:r>
              <a:rPr lang="en-US" sz="2200" dirty="0" err="1">
                <a:latin typeface="Lato"/>
                <a:ea typeface="Lato"/>
                <a:cs typeface="Lato"/>
              </a:rPr>
              <a:t>thuộc</a:t>
            </a:r>
            <a:r>
              <a:rPr lang="en-US" sz="2200" dirty="0">
                <a:latin typeface="Lato"/>
                <a:ea typeface="Lato"/>
                <a:cs typeface="Lato"/>
              </a:rPr>
              <a:t> 0-31, </a:t>
            </a:r>
            <a:r>
              <a:rPr lang="en-US" sz="2200" dirty="0" err="1">
                <a:latin typeface="Lato"/>
                <a:ea typeface="Lato"/>
                <a:cs typeface="Lato"/>
              </a:rPr>
              <a:t>năm</a:t>
            </a:r>
            <a:r>
              <a:rPr lang="en-US" sz="2200" dirty="0">
                <a:latin typeface="Lato"/>
                <a:ea typeface="Lato"/>
                <a:cs typeface="Lato"/>
              </a:rPr>
              <a:t> </a:t>
            </a:r>
            <a:r>
              <a:rPr lang="en-US" sz="2200" dirty="0" err="1">
                <a:latin typeface="Lato"/>
                <a:ea typeface="Lato"/>
                <a:cs typeface="Lato"/>
              </a:rPr>
              <a:t>có</a:t>
            </a:r>
            <a:r>
              <a:rPr lang="en-US" sz="2200" dirty="0">
                <a:latin typeface="Lato"/>
                <a:ea typeface="Lato"/>
                <a:cs typeface="Lato"/>
              </a:rPr>
              <a:t> 4 </a:t>
            </a:r>
            <a:r>
              <a:rPr lang="en-US" sz="2200" dirty="0" err="1">
                <a:latin typeface="Lato"/>
                <a:ea typeface="Lato"/>
                <a:cs typeface="Lato"/>
              </a:rPr>
              <a:t>chữ</a:t>
            </a:r>
            <a:r>
              <a:rPr lang="en-US" sz="2200" dirty="0">
                <a:latin typeface="Lato"/>
                <a:ea typeface="Lato"/>
                <a:cs typeface="Lato"/>
              </a:rPr>
              <a:t> </a:t>
            </a:r>
            <a:r>
              <a:rPr lang="en-US" sz="2200" dirty="0" err="1">
                <a:latin typeface="Lato"/>
                <a:ea typeface="Lato"/>
                <a:cs typeface="Lato"/>
              </a:rPr>
              <a:t>số</a:t>
            </a:r>
            <a:r>
              <a:rPr lang="en-US" sz="2200" dirty="0">
                <a:latin typeface="Lato"/>
                <a:ea typeface="Lato"/>
                <a:cs typeface="Lato"/>
              </a:rPr>
              <a:t>, </a:t>
            </a:r>
            <a:r>
              <a:rPr lang="en-US" sz="2200" dirty="0" err="1">
                <a:latin typeface="Lato"/>
                <a:ea typeface="Lato"/>
                <a:cs typeface="Lato"/>
              </a:rPr>
              <a:t>giờ</a:t>
            </a:r>
            <a:r>
              <a:rPr lang="en-US" sz="2200" dirty="0">
                <a:latin typeface="Lato"/>
                <a:ea typeface="Lato"/>
                <a:cs typeface="Lato"/>
              </a:rPr>
              <a:t> 0-24, </a:t>
            </a:r>
            <a:r>
              <a:rPr lang="en-US" sz="2200" dirty="0" err="1">
                <a:latin typeface="Lato"/>
                <a:ea typeface="Lato"/>
                <a:cs typeface="Lato"/>
              </a:rPr>
              <a:t>phút</a:t>
            </a:r>
            <a:r>
              <a:rPr lang="en-US" sz="2200" dirty="0">
                <a:latin typeface="Lato"/>
                <a:ea typeface="Lato"/>
                <a:cs typeface="Lato"/>
              </a:rPr>
              <a:t> 0-59.</a:t>
            </a:r>
          </a:p>
          <a:p>
            <a:pPr algn="just">
              <a:buFontTx/>
              <a:buChar char="-"/>
            </a:pPr>
            <a:r>
              <a:rPr lang="en-US" sz="2200" dirty="0" err="1"/>
              <a:t>Ví</a:t>
            </a:r>
            <a:r>
              <a:rPr lang="en-US" sz="2200" dirty="0"/>
              <a:t> </a:t>
            </a:r>
            <a:r>
              <a:rPr lang="en-US" sz="2200" dirty="0" err="1"/>
              <a:t>dụ</a:t>
            </a:r>
            <a:r>
              <a:rPr lang="en-US" sz="2200" dirty="0"/>
              <a:t>: </a:t>
            </a:r>
            <a:r>
              <a:rPr lang="en-US" sz="2200" dirty="0" err="1"/>
              <a:t>ảnh</a:t>
            </a:r>
            <a:r>
              <a:rPr lang="en-US" sz="2200" dirty="0"/>
              <a:t> </a:t>
            </a:r>
            <a:r>
              <a:rPr lang="en-US" sz="2200" dirty="0" err="1"/>
              <a:t>với</a:t>
            </a:r>
            <a:r>
              <a:rPr lang="en-US" sz="2200" dirty="0"/>
              <a:t> ID 1101 </a:t>
            </a:r>
            <a:r>
              <a:rPr lang="en-US" sz="2200" dirty="0" err="1"/>
              <a:t>được</a:t>
            </a:r>
            <a:r>
              <a:rPr lang="en-US" sz="2200" dirty="0"/>
              <a:t> add </a:t>
            </a:r>
            <a:r>
              <a:rPr lang="en-US" sz="2200" dirty="0" err="1"/>
              <a:t>thành</a:t>
            </a:r>
            <a:r>
              <a:rPr lang="en-US" sz="2200" dirty="0"/>
              <a:t> </a:t>
            </a:r>
            <a:r>
              <a:rPr lang="en-US" sz="2200" dirty="0" err="1"/>
              <a:t>công</a:t>
            </a:r>
            <a:r>
              <a:rPr lang="en-US" sz="2200" dirty="0"/>
              <a:t> </a:t>
            </a:r>
            <a:r>
              <a:rPr lang="en-US" sz="2200" dirty="0" err="1"/>
              <a:t>vào</a:t>
            </a:r>
            <a:r>
              <a:rPr lang="en-US" sz="2200" dirty="0"/>
              <a:t> </a:t>
            </a:r>
            <a:r>
              <a:rPr lang="en-US" sz="2200" dirty="0" err="1"/>
              <a:t>danh</a:t>
            </a:r>
            <a:r>
              <a:rPr lang="en-US" sz="2200" dirty="0"/>
              <a:t> </a:t>
            </a:r>
            <a:r>
              <a:rPr lang="en-US" sz="2200" dirty="0" err="1"/>
              <a:t>sách</a:t>
            </a:r>
            <a:r>
              <a:rPr lang="en-US" sz="2200" dirty="0"/>
              <a:t>.</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IV. KẾT QUẢ THỰC NGHIỆM: </a:t>
            </a:r>
            <a:r>
              <a:rPr lang="en-US">
                <a:solidFill>
                  <a:srgbClr val="FFC000"/>
                </a:solidFill>
                <a:latin typeface="Lato"/>
                <a:ea typeface="Lato"/>
                <a:cs typeface="Lato"/>
              </a:rPr>
              <a:t>KẾT QUẢ TEST</a:t>
            </a:r>
            <a:endParaRPr lang="en-US">
              <a:solidFill>
                <a:srgbClr val="FFC000"/>
              </a:solidFill>
            </a:endParaRPr>
          </a:p>
        </p:txBody>
      </p:sp>
      <p:sp>
        <p:nvSpPr>
          <p:cNvPr id="13" name="Text Placeholder 2">
            <a:extLst>
              <a:ext uri="{FF2B5EF4-FFF2-40B4-BE49-F238E27FC236}">
                <a16:creationId xmlns:a16="http://schemas.microsoft.com/office/drawing/2014/main" id="{8BED8749-F073-F8CA-8DBF-D4E89C1A6885}"/>
              </a:ext>
            </a:extLst>
          </p:cNvPr>
          <p:cNvSpPr txBox="1">
            <a:spLocks/>
          </p:cNvSpPr>
          <p:nvPr/>
        </p:nvSpPr>
        <p:spPr>
          <a:xfrm>
            <a:off x="338594" y="3730736"/>
            <a:ext cx="5745645" cy="254279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600" b="1" dirty="0">
                <a:latin typeface="Lato"/>
                <a:ea typeface="Lato"/>
                <a:cs typeface="Lato"/>
              </a:rPr>
              <a:t>3.</a:t>
            </a:r>
            <a:r>
              <a:rPr lang="vi-VN" sz="2600" b="1" dirty="0">
                <a:latin typeface="Lato"/>
                <a:ea typeface="Lato"/>
                <a:cs typeface="Lato"/>
              </a:rPr>
              <a:t> Lệnh tìm kiếm ảnh theo ID</a:t>
            </a:r>
          </a:p>
          <a:p>
            <a:pPr algn="just">
              <a:buFontTx/>
              <a:buChar char="-"/>
            </a:pPr>
            <a:r>
              <a:rPr lang="vi-VN" sz="2200" dirty="0">
                <a:latin typeface="Lato"/>
                <a:ea typeface="Lato"/>
                <a:cs typeface="Lato"/>
              </a:rPr>
              <a:t>Tìm kiếm ảnh theo ID, </a:t>
            </a:r>
            <a:r>
              <a:rPr lang="en-US" sz="2200" dirty="0" err="1">
                <a:latin typeface="Lato"/>
                <a:ea typeface="Lato"/>
                <a:cs typeface="Lato"/>
              </a:rPr>
              <a:t>nếu</a:t>
            </a:r>
            <a:r>
              <a:rPr lang="en-US" sz="2200" dirty="0">
                <a:latin typeface="Lato"/>
                <a:ea typeface="Lato"/>
                <a:cs typeface="Lato"/>
              </a:rPr>
              <a:t> </a:t>
            </a:r>
            <a:r>
              <a:rPr lang="en-US" sz="2200" dirty="0" err="1">
                <a:latin typeface="Lato"/>
                <a:ea typeface="Lato"/>
                <a:cs typeface="Lato"/>
              </a:rPr>
              <a:t>tìm</a:t>
            </a:r>
            <a:r>
              <a:rPr lang="en-US" sz="2200" dirty="0">
                <a:latin typeface="Lato"/>
                <a:ea typeface="Lato"/>
                <a:cs typeface="Lato"/>
              </a:rPr>
              <a:t> </a:t>
            </a:r>
            <a:r>
              <a:rPr lang="en-US" sz="2200" dirty="0" err="1">
                <a:latin typeface="Lato"/>
                <a:ea typeface="Lato"/>
                <a:cs typeface="Lato"/>
              </a:rPr>
              <a:t>thấy</a:t>
            </a:r>
            <a:r>
              <a:rPr lang="en-US" sz="2200" dirty="0">
                <a:latin typeface="Lato"/>
                <a:ea typeface="Lato"/>
                <a:cs typeface="Lato"/>
              </a:rPr>
              <a:t> </a:t>
            </a:r>
            <a:r>
              <a:rPr lang="en-US" sz="2200" dirty="0" err="1">
                <a:latin typeface="Lato"/>
                <a:ea typeface="Lato"/>
                <a:cs typeface="Lato"/>
              </a:rPr>
              <a:t>sẽ</a:t>
            </a:r>
            <a:r>
              <a:rPr lang="en-US" sz="2200" dirty="0">
                <a:latin typeface="Lato"/>
                <a:ea typeface="Lato"/>
                <a:cs typeface="Lato"/>
              </a:rPr>
              <a:t> </a:t>
            </a:r>
            <a:r>
              <a:rPr lang="en-US" sz="2200" dirty="0" err="1">
                <a:latin typeface="Lato"/>
                <a:ea typeface="Lato"/>
                <a:cs typeface="Lato"/>
              </a:rPr>
              <a:t>hiện</a:t>
            </a:r>
            <a:r>
              <a:rPr lang="en-US" sz="2200" dirty="0">
                <a:latin typeface="Lato"/>
                <a:ea typeface="Lato"/>
                <a:cs typeface="Lato"/>
              </a:rPr>
              <a:t> </a:t>
            </a:r>
            <a:br>
              <a:rPr lang="en-US" sz="2200" dirty="0">
                <a:latin typeface="Lato"/>
                <a:ea typeface="Lato"/>
                <a:cs typeface="Lato"/>
              </a:rPr>
            </a:br>
            <a:r>
              <a:rPr lang="en-US" sz="2200" dirty="0" err="1">
                <a:latin typeface="Lato"/>
                <a:ea typeface="Lato"/>
                <a:cs typeface="Lato"/>
              </a:rPr>
              <a:t>ra</a:t>
            </a:r>
            <a:r>
              <a:rPr lang="en-US" sz="2200" dirty="0">
                <a:latin typeface="Lato"/>
                <a:ea typeface="Lato"/>
                <a:cs typeface="Lato"/>
              </a:rPr>
              <a:t> </a:t>
            </a:r>
            <a:r>
              <a:rPr lang="en-US" sz="2200" dirty="0" err="1">
                <a:latin typeface="Lato"/>
                <a:ea typeface="Lato"/>
                <a:cs typeface="Lato"/>
              </a:rPr>
              <a:t>thông</a:t>
            </a:r>
            <a:r>
              <a:rPr lang="en-US" sz="2200" dirty="0">
                <a:latin typeface="Lato"/>
                <a:ea typeface="Lato"/>
                <a:cs typeface="Lato"/>
              </a:rPr>
              <a:t> tin </a:t>
            </a:r>
            <a:r>
              <a:rPr lang="en-US" sz="2200" dirty="0" err="1">
                <a:latin typeface="Lato"/>
                <a:ea typeface="Lato"/>
                <a:cs typeface="Lato"/>
              </a:rPr>
              <a:t>của</a:t>
            </a:r>
            <a:r>
              <a:rPr lang="en-US" sz="2200" dirty="0">
                <a:latin typeface="Lato"/>
                <a:ea typeface="Lato"/>
                <a:cs typeface="Lato"/>
              </a:rPr>
              <a:t> </a:t>
            </a:r>
            <a:r>
              <a:rPr lang="en-US" sz="2200" dirty="0" err="1">
                <a:latin typeface="Lato"/>
                <a:ea typeface="Lato"/>
                <a:cs typeface="Lato"/>
              </a:rPr>
              <a:t>ảnh</a:t>
            </a:r>
            <a:r>
              <a:rPr lang="en-US" sz="2200" dirty="0">
                <a:latin typeface="Lato"/>
                <a:ea typeface="Lato"/>
                <a:cs typeface="Lato"/>
              </a:rPr>
              <a:t>.</a:t>
            </a:r>
          </a:p>
          <a:p>
            <a:pPr algn="just">
              <a:buFontTx/>
              <a:buChar char="-"/>
            </a:pPr>
            <a:r>
              <a:rPr lang="en-US" sz="2200" dirty="0" err="1">
                <a:latin typeface="Lato"/>
                <a:ea typeface="Lato"/>
                <a:cs typeface="Lato"/>
              </a:rPr>
              <a:t>Nếu</a:t>
            </a:r>
            <a:r>
              <a:rPr lang="en-US" sz="2200" dirty="0">
                <a:latin typeface="Lato"/>
                <a:ea typeface="Lato"/>
                <a:cs typeface="Lato"/>
              </a:rPr>
              <a:t> </a:t>
            </a:r>
            <a:r>
              <a:rPr lang="en-US" sz="2200" dirty="0" err="1">
                <a:latin typeface="Lato"/>
                <a:ea typeface="Lato"/>
                <a:cs typeface="Lato"/>
              </a:rPr>
              <a:t>không</a:t>
            </a:r>
            <a:r>
              <a:rPr lang="en-US" sz="2200" dirty="0">
                <a:latin typeface="Lato"/>
                <a:ea typeface="Lato"/>
                <a:cs typeface="Lato"/>
              </a:rPr>
              <a:t> </a:t>
            </a:r>
            <a:r>
              <a:rPr lang="en-US" sz="2200" dirty="0" err="1">
                <a:latin typeface="Lato"/>
                <a:ea typeface="Lato"/>
                <a:cs typeface="Lato"/>
              </a:rPr>
              <a:t>thấy</a:t>
            </a:r>
            <a:r>
              <a:rPr lang="en-US" sz="2200" dirty="0">
                <a:latin typeface="Lato"/>
                <a:ea typeface="Lato"/>
                <a:cs typeface="Lato"/>
              </a:rPr>
              <a:t> ID </a:t>
            </a:r>
            <a:r>
              <a:rPr lang="en-US" sz="2200" dirty="0" err="1">
                <a:latin typeface="Lato"/>
                <a:ea typeface="Lato"/>
                <a:cs typeface="Lato"/>
              </a:rPr>
              <a:t>sẽ</a:t>
            </a:r>
            <a:r>
              <a:rPr lang="en-US" sz="2200" dirty="0">
                <a:latin typeface="Lato"/>
                <a:ea typeface="Lato"/>
                <a:cs typeface="Lato"/>
              </a:rPr>
              <a:t> </a:t>
            </a:r>
            <a:r>
              <a:rPr lang="en-US" sz="2200" dirty="0" err="1">
                <a:latin typeface="Lato"/>
                <a:ea typeface="Lato"/>
                <a:cs typeface="Lato"/>
              </a:rPr>
              <a:t>trả</a:t>
            </a:r>
            <a:r>
              <a:rPr lang="en-US" sz="2200" dirty="0">
                <a:latin typeface="Lato"/>
                <a:ea typeface="Lato"/>
                <a:cs typeface="Lato"/>
              </a:rPr>
              <a:t> </a:t>
            </a:r>
            <a:r>
              <a:rPr lang="en-US" sz="2200" dirty="0" err="1">
                <a:latin typeface="Lato"/>
                <a:ea typeface="Lato"/>
                <a:cs typeface="Lato"/>
              </a:rPr>
              <a:t>kết</a:t>
            </a:r>
            <a:r>
              <a:rPr lang="en-US" sz="2200" dirty="0">
                <a:latin typeface="Lato"/>
                <a:ea typeface="Lato"/>
                <a:cs typeface="Lato"/>
              </a:rPr>
              <a:t> </a:t>
            </a:r>
            <a:r>
              <a:rPr lang="en-US" sz="2200" dirty="0" err="1">
                <a:latin typeface="Lato"/>
                <a:ea typeface="Lato"/>
                <a:cs typeface="Lato"/>
              </a:rPr>
              <a:t>quả</a:t>
            </a:r>
            <a:r>
              <a:rPr lang="en-US" sz="2200" dirty="0">
                <a:latin typeface="Lato"/>
                <a:ea typeface="Lato"/>
                <a:cs typeface="Lato"/>
              </a:rPr>
              <a:t> </a:t>
            </a:r>
            <a:r>
              <a:rPr lang="en-US" sz="2200" dirty="0" err="1">
                <a:latin typeface="Lato"/>
                <a:ea typeface="Lato"/>
                <a:cs typeface="Lato"/>
              </a:rPr>
              <a:t>không</a:t>
            </a:r>
            <a:r>
              <a:rPr lang="en-US" sz="2200" dirty="0">
                <a:latin typeface="Lato"/>
                <a:ea typeface="Lato"/>
                <a:cs typeface="Lato"/>
              </a:rPr>
              <a:t> </a:t>
            </a:r>
            <a:r>
              <a:rPr lang="en-US" sz="2200" dirty="0" err="1">
                <a:latin typeface="Lato"/>
                <a:ea typeface="Lato"/>
                <a:cs typeface="Lato"/>
              </a:rPr>
              <a:t>tìm</a:t>
            </a:r>
            <a:r>
              <a:rPr lang="en-US" sz="2200" dirty="0">
                <a:latin typeface="Lato"/>
                <a:ea typeface="Lato"/>
                <a:cs typeface="Lato"/>
              </a:rPr>
              <a:t> </a:t>
            </a:r>
            <a:r>
              <a:rPr lang="en-US" sz="2200" dirty="0" err="1">
                <a:latin typeface="Lato"/>
                <a:ea typeface="Lato"/>
                <a:cs typeface="Lato"/>
              </a:rPr>
              <a:t>được</a:t>
            </a:r>
            <a:r>
              <a:rPr lang="en-US" sz="2200" dirty="0">
                <a:latin typeface="Lato"/>
                <a:ea typeface="Lato"/>
                <a:cs typeface="Lato"/>
              </a:rPr>
              <a:t>.</a:t>
            </a:r>
            <a:endParaRPr lang="vi-VN" sz="2200" dirty="0">
              <a:latin typeface="Lato"/>
              <a:ea typeface="Lato"/>
              <a:cs typeface="Lato"/>
            </a:endParaRPr>
          </a:p>
        </p:txBody>
      </p:sp>
      <p:pic>
        <p:nvPicPr>
          <p:cNvPr id="6" name="Picture 5">
            <a:extLst>
              <a:ext uri="{FF2B5EF4-FFF2-40B4-BE49-F238E27FC236}">
                <a16:creationId xmlns:a16="http://schemas.microsoft.com/office/drawing/2014/main" id="{5DB61586-FF44-58CF-A6A7-8C26EF3C747F}"/>
              </a:ext>
            </a:extLst>
          </p:cNvPr>
          <p:cNvPicPr>
            <a:picLocks noChangeAspect="1"/>
          </p:cNvPicPr>
          <p:nvPr/>
        </p:nvPicPr>
        <p:blipFill rotWithShape="1">
          <a:blip r:embed="rId2"/>
          <a:srcRect t="48103"/>
          <a:stretch/>
        </p:blipFill>
        <p:spPr>
          <a:xfrm>
            <a:off x="6178818" y="826739"/>
            <a:ext cx="5578206" cy="1635962"/>
          </a:xfrm>
          <a:prstGeom prst="rect">
            <a:avLst/>
          </a:prstGeom>
        </p:spPr>
      </p:pic>
      <p:pic>
        <p:nvPicPr>
          <p:cNvPr id="10" name="Picture 9">
            <a:extLst>
              <a:ext uri="{FF2B5EF4-FFF2-40B4-BE49-F238E27FC236}">
                <a16:creationId xmlns:a16="http://schemas.microsoft.com/office/drawing/2014/main" id="{80408CC9-D20F-79CA-EB82-C921D4BA9AB8}"/>
              </a:ext>
            </a:extLst>
          </p:cNvPr>
          <p:cNvPicPr>
            <a:picLocks noChangeAspect="1"/>
          </p:cNvPicPr>
          <p:nvPr/>
        </p:nvPicPr>
        <p:blipFill>
          <a:blip r:embed="rId3"/>
          <a:stretch>
            <a:fillRect/>
          </a:stretch>
        </p:blipFill>
        <p:spPr>
          <a:xfrm>
            <a:off x="6178818" y="2523520"/>
            <a:ext cx="3905795" cy="543001"/>
          </a:xfrm>
          <a:prstGeom prst="rect">
            <a:avLst/>
          </a:prstGeom>
        </p:spPr>
      </p:pic>
      <p:pic>
        <p:nvPicPr>
          <p:cNvPr id="12" name="Picture 11">
            <a:extLst>
              <a:ext uri="{FF2B5EF4-FFF2-40B4-BE49-F238E27FC236}">
                <a16:creationId xmlns:a16="http://schemas.microsoft.com/office/drawing/2014/main" id="{6AF06CC1-4E6B-E3EC-D3A6-1B4898A0CE83}"/>
              </a:ext>
            </a:extLst>
          </p:cNvPr>
          <p:cNvPicPr>
            <a:picLocks noChangeAspect="1"/>
          </p:cNvPicPr>
          <p:nvPr/>
        </p:nvPicPr>
        <p:blipFill>
          <a:blip r:embed="rId4"/>
          <a:stretch>
            <a:fillRect/>
          </a:stretch>
        </p:blipFill>
        <p:spPr>
          <a:xfrm>
            <a:off x="6178818" y="3880968"/>
            <a:ext cx="5355210" cy="2242329"/>
          </a:xfrm>
          <a:prstGeom prst="rect">
            <a:avLst/>
          </a:prstGeom>
        </p:spPr>
      </p:pic>
    </p:spTree>
    <p:extLst>
      <p:ext uri="{BB962C8B-B14F-4D97-AF65-F5344CB8AC3E}">
        <p14:creationId xmlns:p14="http://schemas.microsoft.com/office/powerpoint/2010/main" val="2310618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198101" y="982291"/>
            <a:ext cx="11272539" cy="3065562"/>
          </a:xfrm>
        </p:spPr>
        <p:txBody>
          <a:bodyPr lIns="91440" tIns="45720" rIns="91440" bIns="45720" anchor="t"/>
          <a:lstStyle/>
          <a:p>
            <a:pPr marL="0" indent="0" algn="just">
              <a:lnSpc>
                <a:spcPct val="150000"/>
              </a:lnSpc>
              <a:buNone/>
            </a:pPr>
            <a:r>
              <a:rPr lang="en-US" sz="2400" b="1">
                <a:solidFill>
                  <a:srgbClr val="000000"/>
                </a:solidFill>
                <a:latin typeface="Lato"/>
                <a:ea typeface="Lato"/>
                <a:cs typeface="Lato"/>
              </a:rPr>
              <a:t>4. </a:t>
            </a:r>
            <a:r>
              <a:rPr lang="en-US" sz="2400" b="1" err="1">
                <a:solidFill>
                  <a:srgbClr val="000000"/>
                </a:solidFill>
                <a:latin typeface="Lato"/>
                <a:ea typeface="Lato"/>
                <a:cs typeface="Lato"/>
              </a:rPr>
              <a:t>Lệnh</a:t>
            </a:r>
            <a:r>
              <a:rPr lang="en-US" sz="2400" b="1">
                <a:solidFill>
                  <a:srgbClr val="000000"/>
                </a:solidFill>
                <a:latin typeface="Lato"/>
                <a:ea typeface="Lato"/>
                <a:cs typeface="Lato"/>
              </a:rPr>
              <a:t> </a:t>
            </a:r>
            <a:r>
              <a:rPr lang="en-US" sz="2400" b="1" err="1">
                <a:solidFill>
                  <a:srgbClr val="000000"/>
                </a:solidFill>
                <a:latin typeface="Lato"/>
                <a:ea typeface="Lato"/>
                <a:cs typeface="Lato"/>
              </a:rPr>
              <a:t>tìm</a:t>
            </a:r>
            <a:r>
              <a:rPr lang="en-US" sz="2400" b="1">
                <a:solidFill>
                  <a:srgbClr val="000000"/>
                </a:solidFill>
                <a:latin typeface="Lato"/>
                <a:ea typeface="Lato"/>
                <a:cs typeface="Lato"/>
              </a:rPr>
              <a:t> </a:t>
            </a:r>
            <a:r>
              <a:rPr lang="en-US" sz="2400" b="1" err="1">
                <a:solidFill>
                  <a:srgbClr val="000000"/>
                </a:solidFill>
                <a:latin typeface="Lato"/>
                <a:ea typeface="Lato"/>
                <a:cs typeface="Lato"/>
              </a:rPr>
              <a:t>kiếm</a:t>
            </a:r>
            <a:r>
              <a:rPr lang="en-US" sz="2400" b="1">
                <a:solidFill>
                  <a:srgbClr val="000000"/>
                </a:solidFill>
                <a:latin typeface="Lato"/>
                <a:ea typeface="Lato"/>
                <a:cs typeface="Lato"/>
              </a:rPr>
              <a:t> </a:t>
            </a:r>
            <a:r>
              <a:rPr lang="en-US" sz="2400" b="1" err="1">
                <a:solidFill>
                  <a:srgbClr val="000000"/>
                </a:solidFill>
                <a:latin typeface="Lato"/>
                <a:ea typeface="Lato"/>
                <a:cs typeface="Lato"/>
              </a:rPr>
              <a:t>ảnh</a:t>
            </a:r>
            <a:r>
              <a:rPr lang="en-US" sz="2400" b="1">
                <a:solidFill>
                  <a:srgbClr val="000000"/>
                </a:solidFill>
                <a:latin typeface="Lato"/>
                <a:ea typeface="Lato"/>
                <a:cs typeface="Lato"/>
              </a:rPr>
              <a:t> </a:t>
            </a:r>
            <a:r>
              <a:rPr lang="en-US" sz="2400" b="1" err="1">
                <a:solidFill>
                  <a:srgbClr val="000000"/>
                </a:solidFill>
                <a:latin typeface="Lato"/>
                <a:ea typeface="Lato"/>
                <a:cs typeface="Lato"/>
              </a:rPr>
              <a:t>theo</a:t>
            </a:r>
            <a:r>
              <a:rPr lang="en-US" sz="2400" b="1">
                <a:solidFill>
                  <a:srgbClr val="000000"/>
                </a:solidFill>
                <a:latin typeface="Lato"/>
                <a:ea typeface="Lato"/>
                <a:cs typeface="Lato"/>
              </a:rPr>
              <a:t> </a:t>
            </a:r>
            <a:r>
              <a:rPr lang="en-US" sz="2400" b="1" err="1">
                <a:solidFill>
                  <a:srgbClr val="000000"/>
                </a:solidFill>
                <a:latin typeface="Lato"/>
                <a:ea typeface="Lato"/>
                <a:cs typeface="Lato"/>
              </a:rPr>
              <a:t>ngày</a:t>
            </a:r>
            <a:r>
              <a:rPr lang="en-US" sz="2400" b="1">
                <a:solidFill>
                  <a:srgbClr val="000000"/>
                </a:solidFill>
                <a:latin typeface="Lato"/>
                <a:ea typeface="Lato"/>
                <a:cs typeface="Lato"/>
              </a:rPr>
              <a:t> </a:t>
            </a:r>
            <a:r>
              <a:rPr lang="en-US" sz="2400" b="1" err="1">
                <a:solidFill>
                  <a:srgbClr val="000000"/>
                </a:solidFill>
                <a:latin typeface="Lato"/>
                <a:ea typeface="Lato"/>
                <a:cs typeface="Lato"/>
              </a:rPr>
              <a:t>và</a:t>
            </a:r>
            <a:r>
              <a:rPr lang="en-US" sz="2400" b="1">
                <a:solidFill>
                  <a:srgbClr val="000000"/>
                </a:solidFill>
                <a:latin typeface="Lato"/>
                <a:ea typeface="Lato"/>
                <a:cs typeface="Lato"/>
              </a:rPr>
              <a:t> </a:t>
            </a:r>
            <a:r>
              <a:rPr lang="en-US" sz="2400" b="1" err="1">
                <a:solidFill>
                  <a:srgbClr val="000000"/>
                </a:solidFill>
                <a:latin typeface="Lato"/>
                <a:ea typeface="Lato"/>
                <a:cs typeface="Lato"/>
              </a:rPr>
              <a:t>địa</a:t>
            </a:r>
            <a:r>
              <a:rPr lang="en-US" sz="2400" b="1">
                <a:solidFill>
                  <a:srgbClr val="000000"/>
                </a:solidFill>
                <a:latin typeface="Lato"/>
                <a:ea typeface="Lato"/>
                <a:cs typeface="Lato"/>
              </a:rPr>
              <a:t> </a:t>
            </a:r>
            <a:r>
              <a:rPr lang="en-US" sz="2400" b="1" err="1">
                <a:solidFill>
                  <a:srgbClr val="000000"/>
                </a:solidFill>
                <a:latin typeface="Lato"/>
                <a:ea typeface="Lato"/>
                <a:cs typeface="Lato"/>
              </a:rPr>
              <a:t>điểm</a:t>
            </a:r>
            <a:endParaRPr lang="en-US" sz="2400" b="1">
              <a:solidFill>
                <a:srgbClr val="000000"/>
              </a:solidFill>
              <a:latin typeface="Lato"/>
              <a:ea typeface="Lato"/>
              <a:cs typeface="Lato"/>
            </a:endParaRPr>
          </a:p>
          <a:p>
            <a:pPr marL="0" indent="0" algn="just">
              <a:lnSpc>
                <a:spcPct val="150000"/>
              </a:lnSpc>
              <a:buNone/>
            </a:pPr>
            <a:r>
              <a:rPr lang="en-US" sz="2100">
                <a:solidFill>
                  <a:srgbClr val="000000"/>
                </a:solidFill>
                <a:latin typeface="Lato"/>
                <a:ea typeface="Lato"/>
                <a:cs typeface="Lato"/>
              </a:rPr>
              <a:t>- </a:t>
            </a:r>
            <a:r>
              <a:rPr lang="en-US" sz="2100" err="1">
                <a:solidFill>
                  <a:srgbClr val="000000"/>
                </a:solidFill>
                <a:latin typeface="Lato"/>
                <a:ea typeface="Lato"/>
                <a:cs typeface="Lato"/>
              </a:rPr>
              <a:t>Tìm</a:t>
            </a:r>
            <a:r>
              <a:rPr lang="en-US" sz="2100">
                <a:solidFill>
                  <a:srgbClr val="000000"/>
                </a:solidFill>
                <a:latin typeface="Lato"/>
                <a:ea typeface="Lato"/>
                <a:cs typeface="Lato"/>
              </a:rPr>
              <a:t> </a:t>
            </a:r>
            <a:r>
              <a:rPr lang="en-US" sz="2100" err="1">
                <a:solidFill>
                  <a:srgbClr val="000000"/>
                </a:solidFill>
                <a:latin typeface="Lato"/>
                <a:ea typeface="Lato"/>
                <a:cs typeface="Lato"/>
              </a:rPr>
              <a:t>ảnh</a:t>
            </a:r>
            <a:r>
              <a:rPr lang="en-US" sz="2100">
                <a:solidFill>
                  <a:srgbClr val="000000"/>
                </a:solidFill>
                <a:latin typeface="Lato"/>
                <a:ea typeface="Lato"/>
                <a:cs typeface="Lato"/>
              </a:rPr>
              <a:t> </a:t>
            </a:r>
            <a:r>
              <a:rPr lang="en-US" sz="2100" err="1">
                <a:solidFill>
                  <a:srgbClr val="000000"/>
                </a:solidFill>
                <a:latin typeface="Lato"/>
                <a:ea typeface="Lato"/>
                <a:cs typeface="Lato"/>
              </a:rPr>
              <a:t>theo</a:t>
            </a:r>
            <a:r>
              <a:rPr lang="en-US" sz="2100">
                <a:solidFill>
                  <a:srgbClr val="000000"/>
                </a:solidFill>
                <a:latin typeface="Lato"/>
                <a:ea typeface="Lato"/>
                <a:cs typeface="Lato"/>
              </a:rPr>
              <a:t> </a:t>
            </a:r>
            <a:r>
              <a:rPr lang="en-US" sz="2100" err="1">
                <a:solidFill>
                  <a:srgbClr val="000000"/>
                </a:solidFill>
                <a:latin typeface="Lato"/>
                <a:ea typeface="Lato"/>
                <a:cs typeface="Lato"/>
              </a:rPr>
              <a:t>thời</a:t>
            </a:r>
            <a:r>
              <a:rPr lang="en-US" sz="2100">
                <a:solidFill>
                  <a:srgbClr val="000000"/>
                </a:solidFill>
                <a:latin typeface="Lato"/>
                <a:ea typeface="Lato"/>
                <a:cs typeface="Lato"/>
              </a:rPr>
              <a:t> </a:t>
            </a:r>
            <a:r>
              <a:rPr lang="en-US" sz="2100" err="1">
                <a:solidFill>
                  <a:srgbClr val="000000"/>
                </a:solidFill>
                <a:latin typeface="Lato"/>
                <a:ea typeface="Lato"/>
                <a:cs typeface="Lato"/>
              </a:rPr>
              <a:t>gian</a:t>
            </a:r>
            <a:r>
              <a:rPr lang="en-US" sz="2100">
                <a:solidFill>
                  <a:srgbClr val="000000"/>
                </a:solidFill>
                <a:latin typeface="Lato"/>
                <a:ea typeface="Lato"/>
                <a:cs typeface="Lato"/>
              </a:rPr>
              <a:t> </a:t>
            </a:r>
            <a:r>
              <a:rPr lang="en-US" sz="2100" err="1">
                <a:solidFill>
                  <a:srgbClr val="000000"/>
                </a:solidFill>
                <a:latin typeface="Lato"/>
                <a:ea typeface="Lato"/>
                <a:cs typeface="Lato"/>
              </a:rPr>
              <a:t>và</a:t>
            </a:r>
            <a:r>
              <a:rPr lang="en-US" sz="2100">
                <a:solidFill>
                  <a:srgbClr val="000000"/>
                </a:solidFill>
                <a:latin typeface="Lato"/>
                <a:ea typeface="Lato"/>
                <a:cs typeface="Lato"/>
              </a:rPr>
              <a:t> </a:t>
            </a:r>
            <a:r>
              <a:rPr lang="en-US" sz="2100" err="1">
                <a:solidFill>
                  <a:srgbClr val="000000"/>
                </a:solidFill>
                <a:latin typeface="Lato"/>
                <a:ea typeface="Lato"/>
                <a:cs typeface="Lato"/>
              </a:rPr>
              <a:t>địa</a:t>
            </a:r>
            <a:r>
              <a:rPr lang="en-US" sz="2100">
                <a:solidFill>
                  <a:srgbClr val="000000"/>
                </a:solidFill>
                <a:latin typeface="Lato"/>
                <a:ea typeface="Lato"/>
                <a:cs typeface="Lato"/>
              </a:rPr>
              <a:t> </a:t>
            </a:r>
            <a:r>
              <a:rPr lang="en-US" sz="2100" err="1">
                <a:solidFill>
                  <a:srgbClr val="000000"/>
                </a:solidFill>
                <a:latin typeface="Lato"/>
                <a:ea typeface="Lato"/>
                <a:cs typeface="Lato"/>
              </a:rPr>
              <a:t>điểm</a:t>
            </a:r>
            <a:r>
              <a:rPr lang="en-US" sz="2100">
                <a:solidFill>
                  <a:srgbClr val="000000"/>
                </a:solidFill>
                <a:latin typeface="Lato"/>
                <a:ea typeface="Lato"/>
                <a:cs typeface="Lato"/>
              </a:rPr>
              <a:t>, </a:t>
            </a:r>
            <a:r>
              <a:rPr lang="en-US" sz="2100" err="1">
                <a:solidFill>
                  <a:srgbClr val="000000"/>
                </a:solidFill>
                <a:latin typeface="Lato"/>
                <a:ea typeface="Lato"/>
                <a:cs typeface="Lato"/>
              </a:rPr>
              <a:t>nếu</a:t>
            </a:r>
            <a:r>
              <a:rPr lang="en-US" sz="2100">
                <a:solidFill>
                  <a:srgbClr val="000000"/>
                </a:solidFill>
                <a:latin typeface="Lato"/>
                <a:ea typeface="Lato"/>
                <a:cs typeface="Lato"/>
              </a:rPr>
              <a:t> </a:t>
            </a:r>
            <a:r>
              <a:rPr lang="en-US" sz="2100" err="1">
                <a:solidFill>
                  <a:srgbClr val="000000"/>
                </a:solidFill>
                <a:latin typeface="Lato"/>
                <a:ea typeface="Lato"/>
                <a:cs typeface="Lato"/>
              </a:rPr>
              <a:t>không</a:t>
            </a:r>
            <a:r>
              <a:rPr lang="en-US" sz="2100">
                <a:solidFill>
                  <a:srgbClr val="000000"/>
                </a:solidFill>
                <a:latin typeface="Lato"/>
                <a:ea typeface="Lato"/>
                <a:cs typeface="Lato"/>
              </a:rPr>
              <a:t> </a:t>
            </a:r>
            <a:r>
              <a:rPr lang="en-US" sz="2100" err="1">
                <a:solidFill>
                  <a:srgbClr val="000000"/>
                </a:solidFill>
                <a:latin typeface="Lato"/>
                <a:ea typeface="Lato"/>
                <a:cs typeface="Lato"/>
              </a:rPr>
              <a:t>tim</a:t>
            </a:r>
            <a:r>
              <a:rPr lang="en-US" sz="2100">
                <a:solidFill>
                  <a:srgbClr val="000000"/>
                </a:solidFill>
                <a:latin typeface="Lato"/>
                <a:ea typeface="Lato"/>
                <a:cs typeface="Lato"/>
              </a:rPr>
              <a:t> </a:t>
            </a:r>
            <a:r>
              <a:rPr lang="en-US" sz="2100" err="1">
                <a:solidFill>
                  <a:srgbClr val="000000"/>
                </a:solidFill>
                <a:latin typeface="Lato"/>
                <a:ea typeface="Lato"/>
                <a:cs typeface="Lato"/>
              </a:rPr>
              <a:t>thấy</a:t>
            </a:r>
            <a:r>
              <a:rPr lang="en-US" sz="2100">
                <a:solidFill>
                  <a:srgbClr val="000000"/>
                </a:solidFill>
                <a:latin typeface="Lato"/>
                <a:ea typeface="Lato"/>
                <a:cs typeface="Lato"/>
              </a:rPr>
              <a:t> </a:t>
            </a:r>
            <a:r>
              <a:rPr lang="en-US" sz="2100" err="1">
                <a:solidFill>
                  <a:srgbClr val="000000"/>
                </a:solidFill>
                <a:latin typeface="Lato"/>
                <a:ea typeface="Lato"/>
                <a:cs typeface="Lato"/>
              </a:rPr>
              <a:t>thì</a:t>
            </a:r>
            <a:r>
              <a:rPr lang="en-US" sz="2100">
                <a:solidFill>
                  <a:srgbClr val="000000"/>
                </a:solidFill>
                <a:latin typeface="Lato"/>
                <a:ea typeface="Lato"/>
                <a:cs typeface="Lato"/>
              </a:rPr>
              <a:t> </a:t>
            </a:r>
            <a:r>
              <a:rPr lang="en-US" sz="2100" err="1">
                <a:solidFill>
                  <a:srgbClr val="000000"/>
                </a:solidFill>
                <a:latin typeface="Lato"/>
                <a:ea typeface="Lato"/>
                <a:cs typeface="Lato"/>
              </a:rPr>
              <a:t>trả</a:t>
            </a:r>
            <a:r>
              <a:rPr lang="en-US" sz="2100">
                <a:solidFill>
                  <a:srgbClr val="000000"/>
                </a:solidFill>
                <a:latin typeface="Lato"/>
                <a:ea typeface="Lato"/>
                <a:cs typeface="Lato"/>
              </a:rPr>
              <a:t> </a:t>
            </a:r>
            <a:r>
              <a:rPr lang="en-US" sz="2100" err="1">
                <a:solidFill>
                  <a:srgbClr val="000000"/>
                </a:solidFill>
                <a:latin typeface="Lato"/>
                <a:ea typeface="Lato"/>
                <a:cs typeface="Lato"/>
              </a:rPr>
              <a:t>kết</a:t>
            </a:r>
            <a:r>
              <a:rPr lang="en-US" sz="2100">
                <a:solidFill>
                  <a:srgbClr val="000000"/>
                </a:solidFill>
                <a:latin typeface="Lato"/>
                <a:ea typeface="Lato"/>
                <a:cs typeface="Lato"/>
              </a:rPr>
              <a:t> </a:t>
            </a:r>
            <a:r>
              <a:rPr lang="en-US" sz="2100" err="1">
                <a:solidFill>
                  <a:srgbClr val="000000"/>
                </a:solidFill>
                <a:latin typeface="Lato"/>
                <a:ea typeface="Lato"/>
                <a:cs typeface="Lato"/>
              </a:rPr>
              <a:t>quả</a:t>
            </a:r>
            <a:r>
              <a:rPr lang="en-US" sz="2100">
                <a:solidFill>
                  <a:srgbClr val="000000"/>
                </a:solidFill>
                <a:latin typeface="Lato"/>
                <a:ea typeface="Lato"/>
                <a:cs typeface="Lato"/>
              </a:rPr>
              <a:t> </a:t>
            </a:r>
            <a:r>
              <a:rPr lang="en-US" sz="2100" err="1">
                <a:solidFill>
                  <a:srgbClr val="000000"/>
                </a:solidFill>
                <a:latin typeface="Lato"/>
                <a:ea typeface="Lato"/>
                <a:cs typeface="Lato"/>
              </a:rPr>
              <a:t>không</a:t>
            </a:r>
            <a:r>
              <a:rPr lang="en-US" sz="2100">
                <a:solidFill>
                  <a:srgbClr val="000000"/>
                </a:solidFill>
                <a:latin typeface="Lato"/>
                <a:ea typeface="Lato"/>
                <a:cs typeface="Lato"/>
              </a:rPr>
              <a:t> </a:t>
            </a:r>
            <a:r>
              <a:rPr lang="en-US" sz="2100" err="1">
                <a:solidFill>
                  <a:srgbClr val="000000"/>
                </a:solidFill>
                <a:latin typeface="Lato"/>
                <a:ea typeface="Lato"/>
                <a:cs typeface="Lato"/>
              </a:rPr>
              <a:t>thấy</a:t>
            </a:r>
            <a:r>
              <a:rPr lang="en-US" sz="2100">
                <a:solidFill>
                  <a:srgbClr val="000000"/>
                </a:solidFill>
                <a:latin typeface="Lato"/>
                <a:ea typeface="Lato"/>
                <a:cs typeface="Lato"/>
              </a:rPr>
              <a:t>, </a:t>
            </a:r>
            <a:r>
              <a:rPr lang="en-US" sz="2100" err="1">
                <a:solidFill>
                  <a:srgbClr val="000000"/>
                </a:solidFill>
                <a:latin typeface="Lato"/>
                <a:ea typeface="Lato"/>
                <a:cs typeface="Lato"/>
              </a:rPr>
              <a:t>có</a:t>
            </a:r>
            <a:r>
              <a:rPr lang="en-US" sz="2100">
                <a:solidFill>
                  <a:srgbClr val="000000"/>
                </a:solidFill>
                <a:latin typeface="Lato"/>
                <a:ea typeface="Lato"/>
                <a:cs typeface="Lato"/>
              </a:rPr>
              <a:t> </a:t>
            </a:r>
            <a:r>
              <a:rPr lang="en-US" sz="2100" err="1">
                <a:solidFill>
                  <a:srgbClr val="000000"/>
                </a:solidFill>
                <a:latin typeface="Lato"/>
                <a:ea typeface="Lato"/>
                <a:cs typeface="Lato"/>
              </a:rPr>
              <a:t>tìm</a:t>
            </a:r>
            <a:r>
              <a:rPr lang="en-US" sz="2100">
                <a:solidFill>
                  <a:srgbClr val="000000"/>
                </a:solidFill>
                <a:latin typeface="Lato"/>
                <a:ea typeface="Lato"/>
                <a:cs typeface="Lato"/>
              </a:rPr>
              <a:t> </a:t>
            </a:r>
            <a:r>
              <a:rPr lang="en-US" sz="2100" err="1">
                <a:solidFill>
                  <a:srgbClr val="000000"/>
                </a:solidFill>
                <a:latin typeface="Lato"/>
                <a:ea typeface="Lato"/>
                <a:cs typeface="Lato"/>
              </a:rPr>
              <a:t>thấy</a:t>
            </a:r>
            <a:r>
              <a:rPr lang="en-US" sz="2100">
                <a:solidFill>
                  <a:srgbClr val="000000"/>
                </a:solidFill>
                <a:latin typeface="Lato"/>
                <a:ea typeface="Lato"/>
                <a:cs typeface="Lato"/>
              </a:rPr>
              <a:t> </a:t>
            </a:r>
            <a:r>
              <a:rPr lang="en-US" sz="2100" err="1">
                <a:solidFill>
                  <a:srgbClr val="000000"/>
                </a:solidFill>
                <a:latin typeface="Lato"/>
                <a:ea typeface="Lato"/>
                <a:cs typeface="Lato"/>
              </a:rPr>
              <a:t>thì</a:t>
            </a:r>
            <a:r>
              <a:rPr lang="en-US" sz="2100">
                <a:solidFill>
                  <a:srgbClr val="000000"/>
                </a:solidFill>
                <a:latin typeface="Lato"/>
                <a:ea typeface="Lato"/>
                <a:cs typeface="Lato"/>
              </a:rPr>
              <a:t> </a:t>
            </a:r>
            <a:r>
              <a:rPr lang="en-US" sz="2100" err="1">
                <a:solidFill>
                  <a:srgbClr val="000000"/>
                </a:solidFill>
                <a:latin typeface="Lato"/>
                <a:ea typeface="Lato"/>
                <a:cs typeface="Lato"/>
              </a:rPr>
              <a:t>trả</a:t>
            </a:r>
            <a:r>
              <a:rPr lang="en-US" sz="2100">
                <a:solidFill>
                  <a:srgbClr val="000000"/>
                </a:solidFill>
                <a:latin typeface="Lato"/>
                <a:ea typeface="Lato"/>
                <a:cs typeface="Lato"/>
              </a:rPr>
              <a:t> </a:t>
            </a:r>
            <a:r>
              <a:rPr lang="en-US" sz="2100" err="1">
                <a:solidFill>
                  <a:srgbClr val="000000"/>
                </a:solidFill>
                <a:latin typeface="Lato"/>
                <a:ea typeface="Lato"/>
                <a:cs typeface="Lato"/>
              </a:rPr>
              <a:t>ra</a:t>
            </a:r>
            <a:r>
              <a:rPr lang="en-US" sz="2100">
                <a:solidFill>
                  <a:srgbClr val="000000"/>
                </a:solidFill>
                <a:latin typeface="Lato"/>
                <a:ea typeface="Lato"/>
                <a:cs typeface="Lato"/>
              </a:rPr>
              <a:t> </a:t>
            </a:r>
            <a:r>
              <a:rPr lang="en-US" sz="2100" err="1">
                <a:solidFill>
                  <a:srgbClr val="000000"/>
                </a:solidFill>
                <a:latin typeface="Lato"/>
                <a:ea typeface="Lato"/>
                <a:cs typeface="Lato"/>
              </a:rPr>
              <a:t>tất</a:t>
            </a:r>
            <a:r>
              <a:rPr lang="en-US" sz="2100">
                <a:solidFill>
                  <a:srgbClr val="000000"/>
                </a:solidFill>
                <a:latin typeface="Lato"/>
                <a:ea typeface="Lato"/>
                <a:cs typeface="Lato"/>
              </a:rPr>
              <a:t> </a:t>
            </a:r>
            <a:r>
              <a:rPr lang="en-US" sz="2100" err="1">
                <a:solidFill>
                  <a:srgbClr val="000000"/>
                </a:solidFill>
                <a:latin typeface="Lato"/>
                <a:ea typeface="Lato"/>
                <a:cs typeface="Lato"/>
              </a:rPr>
              <a:t>cả</a:t>
            </a:r>
            <a:r>
              <a:rPr lang="en-US" sz="2100">
                <a:solidFill>
                  <a:srgbClr val="000000"/>
                </a:solidFill>
                <a:latin typeface="Lato"/>
                <a:ea typeface="Lato"/>
                <a:cs typeface="Lato"/>
              </a:rPr>
              <a:t> </a:t>
            </a:r>
            <a:r>
              <a:rPr lang="en-US" sz="2100" err="1">
                <a:solidFill>
                  <a:srgbClr val="000000"/>
                </a:solidFill>
                <a:latin typeface="Lato"/>
                <a:ea typeface="Lato"/>
                <a:cs typeface="Lato"/>
              </a:rPr>
              <a:t>các</a:t>
            </a:r>
            <a:r>
              <a:rPr lang="en-US" sz="2100">
                <a:solidFill>
                  <a:srgbClr val="000000"/>
                </a:solidFill>
                <a:latin typeface="Lato"/>
                <a:ea typeface="Lato"/>
                <a:cs typeface="Lato"/>
              </a:rPr>
              <a:t> </a:t>
            </a:r>
            <a:r>
              <a:rPr lang="en-US" sz="2100" err="1">
                <a:solidFill>
                  <a:srgbClr val="000000"/>
                </a:solidFill>
                <a:latin typeface="Lato"/>
                <a:ea typeface="Lato"/>
                <a:cs typeface="Lato"/>
              </a:rPr>
              <a:t>ảnh</a:t>
            </a:r>
            <a:r>
              <a:rPr lang="en-US" sz="2100">
                <a:solidFill>
                  <a:srgbClr val="000000"/>
                </a:solidFill>
                <a:latin typeface="Lato"/>
                <a:ea typeface="Lato"/>
                <a:cs typeface="Lato"/>
              </a:rPr>
              <a:t> </a:t>
            </a:r>
            <a:r>
              <a:rPr lang="en-US" sz="2100" err="1">
                <a:solidFill>
                  <a:srgbClr val="000000"/>
                </a:solidFill>
                <a:latin typeface="Lato"/>
                <a:ea typeface="Lato"/>
                <a:cs typeface="Lato"/>
              </a:rPr>
              <a:t>đúng</a:t>
            </a:r>
            <a:r>
              <a:rPr lang="en-US" sz="2100">
                <a:solidFill>
                  <a:srgbClr val="000000"/>
                </a:solidFill>
                <a:latin typeface="Lato"/>
                <a:ea typeface="Lato"/>
                <a:cs typeface="Lato"/>
              </a:rPr>
              <a:t> </a:t>
            </a:r>
            <a:r>
              <a:rPr lang="en-US" sz="2100" err="1">
                <a:solidFill>
                  <a:srgbClr val="000000"/>
                </a:solidFill>
                <a:latin typeface="Lato"/>
                <a:ea typeface="Lato"/>
                <a:cs typeface="Lato"/>
              </a:rPr>
              <a:t>thông</a:t>
            </a:r>
            <a:r>
              <a:rPr lang="en-US" sz="2100">
                <a:solidFill>
                  <a:srgbClr val="000000"/>
                </a:solidFill>
                <a:latin typeface="Lato"/>
                <a:ea typeface="Lato"/>
                <a:cs typeface="Lato"/>
              </a:rPr>
              <a:t> tin </a:t>
            </a:r>
            <a:r>
              <a:rPr lang="en-US" sz="2100" err="1">
                <a:solidFill>
                  <a:srgbClr val="000000"/>
                </a:solidFill>
                <a:latin typeface="Lato"/>
                <a:ea typeface="Lato"/>
                <a:cs typeface="Lato"/>
              </a:rPr>
              <a:t>nhập</a:t>
            </a:r>
            <a:r>
              <a:rPr lang="en-US" sz="2100">
                <a:solidFill>
                  <a:srgbClr val="000000"/>
                </a:solidFill>
                <a:latin typeface="Lato"/>
                <a:ea typeface="Lato"/>
                <a:cs typeface="Lato"/>
              </a:rPr>
              <a:t> </a:t>
            </a:r>
            <a:r>
              <a:rPr lang="en-US" sz="2100" err="1">
                <a:solidFill>
                  <a:srgbClr val="000000"/>
                </a:solidFill>
                <a:latin typeface="Lato"/>
                <a:ea typeface="Lato"/>
                <a:cs typeface="Lato"/>
              </a:rPr>
              <a:t>vào</a:t>
            </a:r>
            <a:endParaRPr lang="en-US" sz="2100">
              <a:latin typeface="Lato"/>
              <a:ea typeface="Lato"/>
              <a:cs typeface="Lato"/>
            </a:endParaRP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IV. KẾT QUẢ THỰC NGHIỆM: </a:t>
            </a:r>
            <a:r>
              <a:rPr lang="en-US">
                <a:solidFill>
                  <a:srgbClr val="FFC000"/>
                </a:solidFill>
                <a:latin typeface="Lato"/>
                <a:ea typeface="Lato"/>
                <a:cs typeface="Lato"/>
              </a:rPr>
              <a:t>KẾT QUẢ TEST</a:t>
            </a:r>
            <a:endParaRPr lang="en-US">
              <a:solidFill>
                <a:srgbClr val="FFC000"/>
              </a:solidFill>
            </a:endParaRPr>
          </a:p>
        </p:txBody>
      </p:sp>
      <p:pic>
        <p:nvPicPr>
          <p:cNvPr id="7" name="Picture 6">
            <a:extLst>
              <a:ext uri="{FF2B5EF4-FFF2-40B4-BE49-F238E27FC236}">
                <a16:creationId xmlns:a16="http://schemas.microsoft.com/office/drawing/2014/main" id="{E6D1F98C-591C-3D06-4C2A-3A436D6FB010}"/>
              </a:ext>
            </a:extLst>
          </p:cNvPr>
          <p:cNvPicPr>
            <a:picLocks noChangeAspect="1"/>
          </p:cNvPicPr>
          <p:nvPr/>
        </p:nvPicPr>
        <p:blipFill>
          <a:blip r:embed="rId2"/>
          <a:stretch>
            <a:fillRect/>
          </a:stretch>
        </p:blipFill>
        <p:spPr>
          <a:xfrm>
            <a:off x="337678" y="2956038"/>
            <a:ext cx="5496692" cy="2048161"/>
          </a:xfrm>
          <a:prstGeom prst="rect">
            <a:avLst/>
          </a:prstGeom>
        </p:spPr>
      </p:pic>
      <p:pic>
        <p:nvPicPr>
          <p:cNvPr id="6" name="Picture 5">
            <a:extLst>
              <a:ext uri="{FF2B5EF4-FFF2-40B4-BE49-F238E27FC236}">
                <a16:creationId xmlns:a16="http://schemas.microsoft.com/office/drawing/2014/main" id="{81E5855C-7DBF-CF9B-37BC-5BFC424A6853}"/>
              </a:ext>
            </a:extLst>
          </p:cNvPr>
          <p:cNvPicPr>
            <a:picLocks noChangeAspect="1"/>
          </p:cNvPicPr>
          <p:nvPr/>
        </p:nvPicPr>
        <p:blipFill>
          <a:blip r:embed="rId3"/>
          <a:stretch>
            <a:fillRect/>
          </a:stretch>
        </p:blipFill>
        <p:spPr>
          <a:xfrm>
            <a:off x="6296483" y="2775037"/>
            <a:ext cx="5544324" cy="2410161"/>
          </a:xfrm>
          <a:prstGeom prst="rect">
            <a:avLst/>
          </a:prstGeom>
        </p:spPr>
      </p:pic>
      <p:sp>
        <p:nvSpPr>
          <p:cNvPr id="8" name="TextBox 7">
            <a:extLst>
              <a:ext uri="{FF2B5EF4-FFF2-40B4-BE49-F238E27FC236}">
                <a16:creationId xmlns:a16="http://schemas.microsoft.com/office/drawing/2014/main" id="{09372CD4-987F-E361-B88F-54A65ACB300B}"/>
              </a:ext>
            </a:extLst>
          </p:cNvPr>
          <p:cNvSpPr txBox="1"/>
          <p:nvPr/>
        </p:nvSpPr>
        <p:spPr>
          <a:xfrm>
            <a:off x="880533" y="5185198"/>
            <a:ext cx="4580466" cy="369332"/>
          </a:xfrm>
          <a:prstGeom prst="rect">
            <a:avLst/>
          </a:prstGeom>
          <a:noFill/>
        </p:spPr>
        <p:txBody>
          <a:bodyPr wrap="square" rtlCol="0">
            <a:spAutoFit/>
          </a:bodyPr>
          <a:lstStyle/>
          <a:p>
            <a:r>
              <a:rPr lang="en-US" dirty="0" err="1"/>
              <a:t>Kết</a:t>
            </a:r>
            <a:r>
              <a:rPr lang="en-US" dirty="0"/>
              <a:t> </a:t>
            </a:r>
            <a:r>
              <a:rPr lang="en-US" dirty="0" err="1"/>
              <a:t>quả</a:t>
            </a:r>
            <a:r>
              <a:rPr lang="en-US" dirty="0"/>
              <a:t> </a:t>
            </a:r>
            <a:r>
              <a:rPr lang="en-US" dirty="0" err="1"/>
              <a:t>trả</a:t>
            </a:r>
            <a:r>
              <a:rPr lang="en-US" dirty="0"/>
              <a:t> </a:t>
            </a:r>
            <a:r>
              <a:rPr lang="en-US" dirty="0" err="1"/>
              <a:t>về</a:t>
            </a:r>
            <a:r>
              <a:rPr lang="en-US" dirty="0"/>
              <a:t> </a:t>
            </a:r>
            <a:r>
              <a:rPr lang="en-US" dirty="0" err="1"/>
              <a:t>khi</a:t>
            </a:r>
            <a:r>
              <a:rPr lang="en-US" dirty="0"/>
              <a:t> </a:t>
            </a:r>
            <a:r>
              <a:rPr lang="en-US" dirty="0" err="1"/>
              <a:t>không</a:t>
            </a:r>
            <a:r>
              <a:rPr lang="en-US" dirty="0"/>
              <a:t> </a:t>
            </a:r>
            <a:r>
              <a:rPr lang="en-US" dirty="0" err="1"/>
              <a:t>thấy</a:t>
            </a:r>
            <a:r>
              <a:rPr lang="en-US" dirty="0"/>
              <a:t> </a:t>
            </a:r>
            <a:r>
              <a:rPr lang="en-US" dirty="0" err="1"/>
              <a:t>ảnh</a:t>
            </a:r>
            <a:endParaRPr lang="en-US" dirty="0"/>
          </a:p>
        </p:txBody>
      </p:sp>
      <p:sp>
        <p:nvSpPr>
          <p:cNvPr id="9" name="TextBox 8">
            <a:extLst>
              <a:ext uri="{FF2B5EF4-FFF2-40B4-BE49-F238E27FC236}">
                <a16:creationId xmlns:a16="http://schemas.microsoft.com/office/drawing/2014/main" id="{C81235CA-4B95-FAD5-9600-FCF1983FC049}"/>
              </a:ext>
            </a:extLst>
          </p:cNvPr>
          <p:cNvSpPr txBox="1"/>
          <p:nvPr/>
        </p:nvSpPr>
        <p:spPr>
          <a:xfrm>
            <a:off x="7260341" y="5185198"/>
            <a:ext cx="4580466" cy="369332"/>
          </a:xfrm>
          <a:prstGeom prst="rect">
            <a:avLst/>
          </a:prstGeom>
          <a:noFill/>
        </p:spPr>
        <p:txBody>
          <a:bodyPr wrap="square" rtlCol="0">
            <a:spAutoFit/>
          </a:bodyPr>
          <a:lstStyle/>
          <a:p>
            <a:r>
              <a:rPr lang="en-US" dirty="0" err="1"/>
              <a:t>Kết</a:t>
            </a:r>
            <a:r>
              <a:rPr lang="en-US" dirty="0"/>
              <a:t> </a:t>
            </a:r>
            <a:r>
              <a:rPr lang="en-US" dirty="0" err="1"/>
              <a:t>quả</a:t>
            </a:r>
            <a:r>
              <a:rPr lang="en-US" dirty="0"/>
              <a:t> </a:t>
            </a:r>
            <a:r>
              <a:rPr lang="en-US" dirty="0" err="1"/>
              <a:t>trả</a:t>
            </a:r>
            <a:r>
              <a:rPr lang="en-US" dirty="0"/>
              <a:t> </a:t>
            </a:r>
            <a:r>
              <a:rPr lang="en-US" dirty="0" err="1"/>
              <a:t>về</a:t>
            </a:r>
            <a:r>
              <a:rPr lang="en-US" dirty="0"/>
              <a:t> </a:t>
            </a:r>
            <a:r>
              <a:rPr lang="en-US" dirty="0" err="1"/>
              <a:t>khi</a:t>
            </a:r>
            <a:r>
              <a:rPr lang="en-US" dirty="0"/>
              <a:t> </a:t>
            </a:r>
            <a:r>
              <a:rPr lang="en-US" dirty="0" err="1"/>
              <a:t>tìm</a:t>
            </a:r>
            <a:r>
              <a:rPr lang="en-US" dirty="0"/>
              <a:t> </a:t>
            </a:r>
            <a:r>
              <a:rPr lang="en-US" dirty="0" err="1"/>
              <a:t>thấy</a:t>
            </a:r>
            <a:r>
              <a:rPr lang="en-US" dirty="0"/>
              <a:t> </a:t>
            </a:r>
            <a:r>
              <a:rPr lang="en-US" dirty="0" err="1"/>
              <a:t>ảnh</a:t>
            </a:r>
            <a:endParaRPr lang="en-US" dirty="0"/>
          </a:p>
        </p:txBody>
      </p:sp>
    </p:spTree>
    <p:extLst>
      <p:ext uri="{BB962C8B-B14F-4D97-AF65-F5344CB8AC3E}">
        <p14:creationId xmlns:p14="http://schemas.microsoft.com/office/powerpoint/2010/main" val="241595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IV. KẾT QUẢ THỰC NGHIỆM: </a:t>
            </a:r>
            <a:r>
              <a:rPr lang="en-US">
                <a:solidFill>
                  <a:srgbClr val="FFC000"/>
                </a:solidFill>
                <a:latin typeface="Lato"/>
                <a:ea typeface="Lato"/>
                <a:cs typeface="Lato"/>
              </a:rPr>
              <a:t>KẾT QUẢ TEST</a:t>
            </a:r>
            <a:endParaRPr lang="en-US">
              <a:solidFill>
                <a:srgbClr val="FFC000"/>
              </a:solidFill>
            </a:endParaRPr>
          </a:p>
        </p:txBody>
      </p:sp>
      <p:sp>
        <p:nvSpPr>
          <p:cNvPr id="6" name="Text Placeholder 2">
            <a:extLst>
              <a:ext uri="{FF2B5EF4-FFF2-40B4-BE49-F238E27FC236}">
                <a16:creationId xmlns:a16="http://schemas.microsoft.com/office/drawing/2014/main" id="{09853B57-CA34-CE9B-BDBD-422551A7D4B6}"/>
              </a:ext>
            </a:extLst>
          </p:cNvPr>
          <p:cNvSpPr txBox="1">
            <a:spLocks/>
          </p:cNvSpPr>
          <p:nvPr/>
        </p:nvSpPr>
        <p:spPr>
          <a:xfrm>
            <a:off x="342569" y="952047"/>
            <a:ext cx="5081112" cy="16744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600" b="1" dirty="0">
                <a:latin typeface="Lato"/>
                <a:ea typeface="Lato"/>
                <a:cs typeface="Lato"/>
              </a:rPr>
              <a:t>5. </a:t>
            </a:r>
            <a:r>
              <a:rPr lang="en-US" sz="2600" b="1" dirty="0" err="1">
                <a:latin typeface="Lato"/>
                <a:ea typeface="Lato"/>
                <a:cs typeface="Lato"/>
              </a:rPr>
              <a:t>Sửa</a:t>
            </a:r>
            <a:r>
              <a:rPr lang="en-US" sz="2600" b="1" dirty="0">
                <a:latin typeface="Lato"/>
                <a:ea typeface="Lato"/>
                <a:cs typeface="Lato"/>
              </a:rPr>
              <a:t> </a:t>
            </a:r>
            <a:r>
              <a:rPr lang="en-US" sz="2600" b="1" dirty="0" err="1">
                <a:latin typeface="Lato"/>
                <a:ea typeface="Lato"/>
                <a:cs typeface="Lato"/>
              </a:rPr>
              <a:t>thông</a:t>
            </a:r>
            <a:r>
              <a:rPr lang="en-US" sz="2600" b="1" dirty="0">
                <a:latin typeface="Lato"/>
                <a:ea typeface="Lato"/>
                <a:cs typeface="Lato"/>
              </a:rPr>
              <a:t> tin </a:t>
            </a:r>
            <a:r>
              <a:rPr lang="en-US" sz="2600" b="1" dirty="0" err="1">
                <a:latin typeface="Lato"/>
                <a:ea typeface="Lato"/>
                <a:cs typeface="Lato"/>
              </a:rPr>
              <a:t>ảnh</a:t>
            </a:r>
            <a:endParaRPr lang="en-US" sz="2600" b="1" dirty="0"/>
          </a:p>
          <a:p>
            <a:pPr marL="0" indent="0" algn="just">
              <a:lnSpc>
                <a:spcPct val="150000"/>
              </a:lnSpc>
              <a:buNone/>
            </a:pPr>
            <a:r>
              <a:rPr lang="en-US" sz="2200" dirty="0">
                <a:latin typeface="Lato"/>
                <a:ea typeface="Lato"/>
                <a:cs typeface="Lato"/>
              </a:rPr>
              <a:t>- Ở </a:t>
            </a:r>
            <a:r>
              <a:rPr lang="en-US" sz="2200" dirty="0" err="1">
                <a:latin typeface="Lato"/>
                <a:ea typeface="Lato"/>
                <a:cs typeface="Lato"/>
              </a:rPr>
              <a:t>các</a:t>
            </a:r>
            <a:r>
              <a:rPr lang="en-US" sz="2200" dirty="0">
                <a:latin typeface="Lato"/>
                <a:ea typeface="Lato"/>
                <a:cs typeface="Lato"/>
              </a:rPr>
              <a:t> </a:t>
            </a:r>
            <a:r>
              <a:rPr lang="en-US" sz="2200" dirty="0" err="1">
                <a:latin typeface="Lato"/>
                <a:ea typeface="Lato"/>
                <a:cs typeface="Lato"/>
              </a:rPr>
              <a:t>mục</a:t>
            </a:r>
            <a:r>
              <a:rPr lang="en-US" sz="2200" dirty="0">
                <a:latin typeface="Lato"/>
                <a:ea typeface="Lato"/>
                <a:cs typeface="Lato"/>
              </a:rPr>
              <a:t>, </a:t>
            </a:r>
            <a:r>
              <a:rPr lang="en-US" sz="2200" dirty="0" err="1">
                <a:latin typeface="Lato"/>
                <a:ea typeface="Lato"/>
                <a:cs typeface="Lato"/>
              </a:rPr>
              <a:t>bấm</a:t>
            </a:r>
            <a:r>
              <a:rPr lang="en-US" sz="2200" dirty="0">
                <a:latin typeface="Lato"/>
                <a:ea typeface="Lato"/>
                <a:cs typeface="Lato"/>
              </a:rPr>
              <a:t> -1 </a:t>
            </a:r>
            <a:r>
              <a:rPr lang="en-US" sz="2200" dirty="0" err="1">
                <a:latin typeface="Lato"/>
                <a:ea typeface="Lato"/>
                <a:cs typeface="Lato"/>
              </a:rPr>
              <a:t>để</a:t>
            </a:r>
            <a:r>
              <a:rPr lang="en-US" sz="2200" dirty="0">
                <a:latin typeface="Lato"/>
                <a:ea typeface="Lato"/>
                <a:cs typeface="Lato"/>
              </a:rPr>
              <a:t> </a:t>
            </a:r>
            <a:r>
              <a:rPr lang="en-US" sz="2200" dirty="0" err="1">
                <a:latin typeface="Lato"/>
                <a:ea typeface="Lato"/>
                <a:cs typeface="Lato"/>
              </a:rPr>
              <a:t>bỏ</a:t>
            </a:r>
            <a:r>
              <a:rPr lang="en-US" sz="2200" dirty="0">
                <a:latin typeface="Lato"/>
                <a:ea typeface="Lato"/>
                <a:cs typeface="Lato"/>
              </a:rPr>
              <a:t> qua (</a:t>
            </a:r>
            <a:r>
              <a:rPr lang="en-US" sz="2200" dirty="0" err="1">
                <a:latin typeface="Lato"/>
                <a:ea typeface="Lato"/>
                <a:cs typeface="Lato"/>
              </a:rPr>
              <a:t>không</a:t>
            </a:r>
            <a:r>
              <a:rPr lang="en-US" sz="2200" dirty="0">
                <a:latin typeface="Lato"/>
                <a:ea typeface="Lato"/>
                <a:cs typeface="Lato"/>
              </a:rPr>
              <a:t> </a:t>
            </a:r>
            <a:r>
              <a:rPr lang="en-US" sz="2200" dirty="0" err="1">
                <a:latin typeface="Lato"/>
                <a:ea typeface="Lato"/>
                <a:cs typeface="Lato"/>
              </a:rPr>
              <a:t>sửa</a:t>
            </a:r>
            <a:r>
              <a:rPr lang="en-US" sz="2200" dirty="0">
                <a:latin typeface="Lato"/>
                <a:ea typeface="Lato"/>
                <a:cs typeface="Lato"/>
              </a:rPr>
              <a:t> </a:t>
            </a:r>
            <a:r>
              <a:rPr lang="en-US" sz="2200" dirty="0" err="1">
                <a:latin typeface="Lato"/>
                <a:ea typeface="Lato"/>
                <a:cs typeface="Lato"/>
              </a:rPr>
              <a:t>thông</a:t>
            </a:r>
            <a:r>
              <a:rPr lang="en-US" sz="2200" dirty="0">
                <a:latin typeface="Lato"/>
                <a:ea typeface="Lato"/>
                <a:cs typeface="Lato"/>
              </a:rPr>
              <a:t> tin </a:t>
            </a:r>
            <a:r>
              <a:rPr lang="en-US" sz="2200" dirty="0" err="1">
                <a:latin typeface="Lato"/>
                <a:ea typeface="Lato"/>
                <a:cs typeface="Lato"/>
              </a:rPr>
              <a:t>đó</a:t>
            </a:r>
            <a:r>
              <a:rPr lang="en-US" sz="2200" dirty="0">
                <a:latin typeface="Lato"/>
                <a:ea typeface="Lato"/>
                <a:cs typeface="Lato"/>
              </a:rPr>
              <a:t>) </a:t>
            </a:r>
            <a:r>
              <a:rPr lang="en-US" sz="2200" dirty="0" err="1">
                <a:latin typeface="Lato"/>
                <a:ea typeface="Lato"/>
                <a:cs typeface="Lato"/>
              </a:rPr>
              <a:t>kết</a:t>
            </a:r>
            <a:r>
              <a:rPr lang="en-US" sz="2200" dirty="0">
                <a:latin typeface="Lato"/>
                <a:ea typeface="Lato"/>
                <a:cs typeface="Lato"/>
              </a:rPr>
              <a:t> </a:t>
            </a:r>
            <a:r>
              <a:rPr lang="en-US" sz="2200" dirty="0" err="1">
                <a:latin typeface="Lato"/>
                <a:ea typeface="Lato"/>
                <a:cs typeface="Lato"/>
              </a:rPr>
              <a:t>quả</a:t>
            </a:r>
            <a:r>
              <a:rPr lang="en-US" sz="2200" dirty="0">
                <a:latin typeface="Lato"/>
                <a:ea typeface="Lato"/>
                <a:cs typeface="Lato"/>
              </a:rPr>
              <a:t> ở </a:t>
            </a:r>
            <a:r>
              <a:rPr lang="en-US" sz="2200" dirty="0" err="1">
                <a:latin typeface="Lato"/>
                <a:ea typeface="Lato"/>
                <a:cs typeface="Lato"/>
              </a:rPr>
              <a:t>thông</a:t>
            </a:r>
            <a:r>
              <a:rPr lang="en-US" sz="2200" dirty="0">
                <a:latin typeface="Lato"/>
                <a:ea typeface="Lato"/>
                <a:cs typeface="Lato"/>
              </a:rPr>
              <a:t> tin </a:t>
            </a:r>
            <a:r>
              <a:rPr lang="en-US" sz="2200" dirty="0" err="1">
                <a:latin typeface="Lato"/>
                <a:ea typeface="Lato"/>
                <a:cs typeface="Lato"/>
              </a:rPr>
              <a:t>cũ</a:t>
            </a:r>
            <a:r>
              <a:rPr lang="en-US" sz="2200" dirty="0">
                <a:latin typeface="Lato"/>
                <a:ea typeface="Lato"/>
                <a:cs typeface="Lato"/>
              </a:rPr>
              <a:t> </a:t>
            </a:r>
            <a:r>
              <a:rPr lang="en-US" sz="2200" dirty="0" err="1">
                <a:latin typeface="Lato"/>
                <a:ea typeface="Lato"/>
                <a:cs typeface="Lato"/>
              </a:rPr>
              <a:t>và</a:t>
            </a:r>
            <a:r>
              <a:rPr lang="en-US" sz="2200" dirty="0">
                <a:latin typeface="Lato"/>
                <a:ea typeface="Lato"/>
                <a:cs typeface="Lato"/>
              </a:rPr>
              <a:t> </a:t>
            </a:r>
            <a:r>
              <a:rPr lang="en-US" sz="2200" dirty="0" err="1">
                <a:latin typeface="Lato"/>
                <a:ea typeface="Lato"/>
                <a:cs typeface="Lato"/>
              </a:rPr>
              <a:t>mới</a:t>
            </a:r>
            <a:r>
              <a:rPr lang="en-US" sz="2200" dirty="0">
                <a:latin typeface="Lato"/>
                <a:ea typeface="Lato"/>
                <a:cs typeface="Lato"/>
              </a:rPr>
              <a:t> </a:t>
            </a:r>
            <a:r>
              <a:rPr lang="en-US" sz="2200" dirty="0" err="1">
                <a:latin typeface="Lato"/>
                <a:ea typeface="Lato"/>
                <a:cs typeface="Lato"/>
              </a:rPr>
              <a:t>trong</a:t>
            </a:r>
            <a:r>
              <a:rPr lang="en-US" sz="2200" dirty="0">
                <a:latin typeface="Lato"/>
                <a:ea typeface="Lato"/>
                <a:cs typeface="Lato"/>
              </a:rPr>
              <a:t> </a:t>
            </a:r>
            <a:r>
              <a:rPr lang="en-US" sz="2200" dirty="0" err="1">
                <a:latin typeface="Lato"/>
                <a:ea typeface="Lato"/>
                <a:cs typeface="Lato"/>
              </a:rPr>
              <a:t>danh</a:t>
            </a:r>
            <a:r>
              <a:rPr lang="en-US" sz="2200" dirty="0">
                <a:latin typeface="Lato"/>
                <a:ea typeface="Lato"/>
                <a:cs typeface="Lato"/>
              </a:rPr>
              <a:t> </a:t>
            </a:r>
            <a:r>
              <a:rPr lang="en-US" sz="2200" dirty="0" err="1">
                <a:latin typeface="Lato"/>
                <a:ea typeface="Lato"/>
                <a:cs typeface="Lato"/>
              </a:rPr>
              <a:t>sách</a:t>
            </a:r>
            <a:r>
              <a:rPr lang="en-US" sz="2200" dirty="0">
                <a:latin typeface="Lato"/>
                <a:ea typeface="Lato"/>
                <a:cs typeface="Lato"/>
              </a:rPr>
              <a:t> (</a:t>
            </a:r>
            <a:r>
              <a:rPr lang="en-US" sz="2200" dirty="0" err="1">
                <a:latin typeface="Lato"/>
                <a:ea typeface="Lato"/>
                <a:cs typeface="Lato"/>
              </a:rPr>
              <a:t>ảnh</a:t>
            </a:r>
            <a:r>
              <a:rPr lang="en-US" sz="2200" dirty="0">
                <a:latin typeface="Lato"/>
                <a:ea typeface="Lato"/>
                <a:cs typeface="Lato"/>
              </a:rPr>
              <a:t> 2 3)</a:t>
            </a:r>
            <a:endParaRPr lang="en-US" dirty="0">
              <a:latin typeface="Lato"/>
              <a:ea typeface="Lato"/>
              <a:cs typeface="Lato"/>
            </a:endParaRPr>
          </a:p>
        </p:txBody>
      </p:sp>
      <p:pic>
        <p:nvPicPr>
          <p:cNvPr id="5" name="Picture 4">
            <a:extLst>
              <a:ext uri="{FF2B5EF4-FFF2-40B4-BE49-F238E27FC236}">
                <a16:creationId xmlns:a16="http://schemas.microsoft.com/office/drawing/2014/main" id="{9CF65918-8371-E86A-4071-C62FC37013CE}"/>
              </a:ext>
            </a:extLst>
          </p:cNvPr>
          <p:cNvPicPr>
            <a:picLocks noChangeAspect="1"/>
          </p:cNvPicPr>
          <p:nvPr/>
        </p:nvPicPr>
        <p:blipFill>
          <a:blip r:embed="rId2"/>
          <a:stretch>
            <a:fillRect/>
          </a:stretch>
        </p:blipFill>
        <p:spPr>
          <a:xfrm>
            <a:off x="6096000" y="1195312"/>
            <a:ext cx="5579095" cy="2862410"/>
          </a:xfrm>
          <a:prstGeom prst="rect">
            <a:avLst/>
          </a:prstGeom>
        </p:spPr>
      </p:pic>
      <p:pic>
        <p:nvPicPr>
          <p:cNvPr id="9" name="Picture 8">
            <a:extLst>
              <a:ext uri="{FF2B5EF4-FFF2-40B4-BE49-F238E27FC236}">
                <a16:creationId xmlns:a16="http://schemas.microsoft.com/office/drawing/2014/main" id="{F9D54EC6-D2E6-6CB9-142B-6AA98DD1DF55}"/>
              </a:ext>
            </a:extLst>
          </p:cNvPr>
          <p:cNvPicPr>
            <a:picLocks noChangeAspect="1"/>
          </p:cNvPicPr>
          <p:nvPr/>
        </p:nvPicPr>
        <p:blipFill>
          <a:blip r:embed="rId3"/>
          <a:stretch>
            <a:fillRect/>
          </a:stretch>
        </p:blipFill>
        <p:spPr>
          <a:xfrm>
            <a:off x="6965455" y="5011361"/>
            <a:ext cx="4382112" cy="838317"/>
          </a:xfrm>
          <a:prstGeom prst="rect">
            <a:avLst/>
          </a:prstGeom>
        </p:spPr>
      </p:pic>
      <p:sp>
        <p:nvSpPr>
          <p:cNvPr id="3" name="TextBox 2">
            <a:extLst>
              <a:ext uri="{FF2B5EF4-FFF2-40B4-BE49-F238E27FC236}">
                <a16:creationId xmlns:a16="http://schemas.microsoft.com/office/drawing/2014/main" id="{F5EAB47C-5488-DBE9-4B33-0CD7D7D63761}"/>
              </a:ext>
            </a:extLst>
          </p:cNvPr>
          <p:cNvSpPr txBox="1"/>
          <p:nvPr/>
        </p:nvSpPr>
        <p:spPr>
          <a:xfrm>
            <a:off x="7094629" y="4026142"/>
            <a:ext cx="4580466" cy="369332"/>
          </a:xfrm>
          <a:prstGeom prst="rect">
            <a:avLst/>
          </a:prstGeom>
          <a:noFill/>
        </p:spPr>
        <p:txBody>
          <a:bodyPr wrap="square" rtlCol="0">
            <a:spAutoFit/>
          </a:bodyPr>
          <a:lstStyle/>
          <a:p>
            <a:r>
              <a:rPr lang="en-US" dirty="0"/>
              <a:t>Thông tin </a:t>
            </a:r>
            <a:r>
              <a:rPr lang="en-US" dirty="0" err="1"/>
              <a:t>muốn</a:t>
            </a:r>
            <a:r>
              <a:rPr lang="en-US" dirty="0"/>
              <a:t> </a:t>
            </a:r>
            <a:r>
              <a:rPr lang="en-US" dirty="0" err="1"/>
              <a:t>sửa</a:t>
            </a:r>
            <a:r>
              <a:rPr lang="en-US" dirty="0"/>
              <a:t> ở </a:t>
            </a:r>
            <a:r>
              <a:rPr lang="en-US" dirty="0" err="1"/>
              <a:t>ảnh</a:t>
            </a:r>
            <a:r>
              <a:rPr lang="en-US" dirty="0"/>
              <a:t> </a:t>
            </a:r>
            <a:r>
              <a:rPr lang="en-US" dirty="0" err="1"/>
              <a:t>số</a:t>
            </a:r>
            <a:r>
              <a:rPr lang="en-US" dirty="0"/>
              <a:t> ID </a:t>
            </a:r>
            <a:r>
              <a:rPr lang="en-US" dirty="0" err="1"/>
              <a:t>nào</a:t>
            </a:r>
            <a:r>
              <a:rPr lang="en-US" dirty="0"/>
              <a:t> </a:t>
            </a:r>
            <a:r>
              <a:rPr lang="en-US" dirty="0" err="1"/>
              <a:t>đó</a:t>
            </a:r>
            <a:endParaRPr lang="en-US" dirty="0"/>
          </a:p>
        </p:txBody>
      </p:sp>
      <p:sp>
        <p:nvSpPr>
          <p:cNvPr id="7" name="TextBox 6">
            <a:extLst>
              <a:ext uri="{FF2B5EF4-FFF2-40B4-BE49-F238E27FC236}">
                <a16:creationId xmlns:a16="http://schemas.microsoft.com/office/drawing/2014/main" id="{E83A9680-6A36-1D47-33CB-4FCDEB737423}"/>
              </a:ext>
            </a:extLst>
          </p:cNvPr>
          <p:cNvSpPr txBox="1"/>
          <p:nvPr/>
        </p:nvSpPr>
        <p:spPr>
          <a:xfrm>
            <a:off x="6965455" y="5864153"/>
            <a:ext cx="4580466" cy="369332"/>
          </a:xfrm>
          <a:prstGeom prst="rect">
            <a:avLst/>
          </a:prstGeom>
          <a:noFill/>
        </p:spPr>
        <p:txBody>
          <a:bodyPr wrap="square" rtlCol="0">
            <a:spAutoFit/>
          </a:bodyPr>
          <a:lstStyle/>
          <a:p>
            <a:r>
              <a:rPr lang="en-US" dirty="0" err="1"/>
              <a:t>Ảnh</a:t>
            </a:r>
            <a:r>
              <a:rPr lang="en-US" dirty="0"/>
              <a:t> </a:t>
            </a:r>
            <a:r>
              <a:rPr lang="en-US" dirty="0" err="1"/>
              <a:t>với</a:t>
            </a:r>
            <a:r>
              <a:rPr lang="en-US" dirty="0"/>
              <a:t> </a:t>
            </a:r>
            <a:r>
              <a:rPr lang="en-US" dirty="0" err="1"/>
              <a:t>mã</a:t>
            </a:r>
            <a:r>
              <a:rPr lang="en-US" dirty="0"/>
              <a:t> </a:t>
            </a:r>
            <a:r>
              <a:rPr lang="en-US" dirty="0" err="1"/>
              <a:t>đã</a:t>
            </a:r>
            <a:r>
              <a:rPr lang="en-US" dirty="0"/>
              <a:t> </a:t>
            </a:r>
            <a:r>
              <a:rPr lang="en-US" dirty="0" err="1"/>
              <a:t>chọn</a:t>
            </a:r>
            <a:r>
              <a:rPr lang="en-US" dirty="0"/>
              <a:t> </a:t>
            </a:r>
            <a:r>
              <a:rPr lang="en-US" dirty="0" err="1"/>
              <a:t>sẽ</a:t>
            </a:r>
            <a:r>
              <a:rPr lang="en-US" dirty="0"/>
              <a:t> </a:t>
            </a:r>
            <a:r>
              <a:rPr lang="en-US" dirty="0" err="1"/>
              <a:t>được</a:t>
            </a:r>
            <a:r>
              <a:rPr lang="en-US" dirty="0"/>
              <a:t> </a:t>
            </a:r>
            <a:r>
              <a:rPr lang="en-US" dirty="0" err="1"/>
              <a:t>sửa</a:t>
            </a:r>
            <a:r>
              <a:rPr lang="en-US" dirty="0"/>
              <a:t> </a:t>
            </a:r>
            <a:r>
              <a:rPr lang="en-US" dirty="0" err="1"/>
              <a:t>thông</a:t>
            </a:r>
            <a:r>
              <a:rPr lang="en-US" dirty="0"/>
              <a:t> tin</a:t>
            </a:r>
          </a:p>
        </p:txBody>
      </p:sp>
      <p:sp>
        <p:nvSpPr>
          <p:cNvPr id="10" name="TextBox 9">
            <a:extLst>
              <a:ext uri="{FF2B5EF4-FFF2-40B4-BE49-F238E27FC236}">
                <a16:creationId xmlns:a16="http://schemas.microsoft.com/office/drawing/2014/main" id="{1DD7C3FD-A23E-4C91-77AE-41D9335873F7}"/>
              </a:ext>
            </a:extLst>
          </p:cNvPr>
          <p:cNvSpPr txBox="1"/>
          <p:nvPr/>
        </p:nvSpPr>
        <p:spPr>
          <a:xfrm>
            <a:off x="3048000" y="3244334"/>
            <a:ext cx="6096000" cy="369332"/>
          </a:xfrm>
          <a:prstGeom prst="rect">
            <a:avLst/>
          </a:prstGeom>
          <a:noFill/>
        </p:spPr>
        <p:txBody>
          <a:bodyPr wrap="square">
            <a:spAutoFit/>
          </a:bodyPr>
          <a:lstStyle/>
          <a:p>
            <a:r>
              <a:rPr lang="en-US" dirty="0" err="1"/>
              <a:t>ảnh</a:t>
            </a:r>
            <a:r>
              <a:rPr lang="en-US" dirty="0"/>
              <a:t> </a:t>
            </a:r>
            <a:r>
              <a:rPr lang="en-US" dirty="0" err="1"/>
              <a:t>được</a:t>
            </a:r>
            <a:r>
              <a:rPr lang="en-US" dirty="0"/>
              <a:t> </a:t>
            </a:r>
            <a:r>
              <a:rPr lang="en-US" dirty="0" err="1"/>
              <a:t>sửa</a:t>
            </a:r>
            <a:endParaRPr lang="en-US" dirty="0"/>
          </a:p>
        </p:txBody>
      </p:sp>
    </p:spTree>
    <p:extLst>
      <p:ext uri="{BB962C8B-B14F-4D97-AF65-F5344CB8AC3E}">
        <p14:creationId xmlns:p14="http://schemas.microsoft.com/office/powerpoint/2010/main" val="98045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IV. KẾT QUẢ THỰC NGHIỆM: </a:t>
            </a:r>
            <a:r>
              <a:rPr lang="en-US">
                <a:solidFill>
                  <a:srgbClr val="FFC000"/>
                </a:solidFill>
                <a:latin typeface="Lato"/>
                <a:ea typeface="Lato"/>
                <a:cs typeface="Lato"/>
              </a:rPr>
              <a:t>KẾT QUẢ TEST</a:t>
            </a:r>
            <a:endParaRPr lang="en-US">
              <a:solidFill>
                <a:srgbClr val="FFC000"/>
              </a:solidFill>
            </a:endParaRPr>
          </a:p>
        </p:txBody>
      </p:sp>
      <p:sp>
        <p:nvSpPr>
          <p:cNvPr id="6" name="Text Placeholder 2">
            <a:extLst>
              <a:ext uri="{FF2B5EF4-FFF2-40B4-BE49-F238E27FC236}">
                <a16:creationId xmlns:a16="http://schemas.microsoft.com/office/drawing/2014/main" id="{09853B57-CA34-CE9B-BDBD-422551A7D4B6}"/>
              </a:ext>
            </a:extLst>
          </p:cNvPr>
          <p:cNvSpPr txBox="1">
            <a:spLocks/>
          </p:cNvSpPr>
          <p:nvPr/>
        </p:nvSpPr>
        <p:spPr>
          <a:xfrm>
            <a:off x="342569" y="952047"/>
            <a:ext cx="11513808" cy="53870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400" b="1">
                <a:latin typeface="Lato"/>
                <a:ea typeface="Lato"/>
                <a:cs typeface="Lato"/>
              </a:rPr>
              <a:t>6. </a:t>
            </a:r>
            <a:r>
              <a:rPr lang="en-US" sz="2400" b="1" err="1">
                <a:latin typeface="Lato"/>
                <a:ea typeface="Lato"/>
                <a:cs typeface="Lato"/>
              </a:rPr>
              <a:t>Phát</a:t>
            </a:r>
            <a:r>
              <a:rPr lang="en-US" sz="2400" b="1">
                <a:latin typeface="Lato"/>
                <a:ea typeface="Lato"/>
                <a:cs typeface="Lato"/>
              </a:rPr>
              <a:t> </a:t>
            </a:r>
            <a:r>
              <a:rPr lang="en-US" sz="2400" b="1" err="1">
                <a:latin typeface="Lato"/>
                <a:ea typeface="Lato"/>
                <a:cs typeface="Lato"/>
              </a:rPr>
              <a:t>hiện</a:t>
            </a:r>
            <a:r>
              <a:rPr lang="en-US" sz="2400" b="1">
                <a:latin typeface="Lato"/>
                <a:ea typeface="Lato"/>
                <a:cs typeface="Lato"/>
              </a:rPr>
              <a:t> </a:t>
            </a:r>
            <a:r>
              <a:rPr lang="en-US" sz="2400" b="1" err="1">
                <a:latin typeface="Lato"/>
                <a:ea typeface="Lato"/>
                <a:cs typeface="Lato"/>
              </a:rPr>
              <a:t>và</a:t>
            </a:r>
            <a:r>
              <a:rPr lang="en-US" sz="2400" b="1">
                <a:latin typeface="Lato"/>
                <a:ea typeface="Lato"/>
                <a:cs typeface="Lato"/>
              </a:rPr>
              <a:t> </a:t>
            </a:r>
            <a:r>
              <a:rPr lang="en-US" sz="2400" b="1" err="1">
                <a:latin typeface="Lato"/>
                <a:ea typeface="Lato"/>
                <a:cs typeface="Lato"/>
              </a:rPr>
              <a:t>xóa</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r>
              <a:rPr lang="en-US" sz="2400" b="1" err="1">
                <a:latin typeface="Lato"/>
                <a:ea typeface="Lato"/>
                <a:cs typeface="Lato"/>
              </a:rPr>
              <a:t>trùng</a:t>
            </a:r>
            <a:r>
              <a:rPr lang="en-US" sz="2400" b="1">
                <a:latin typeface="Lato"/>
                <a:ea typeface="Lato"/>
                <a:cs typeface="Lato"/>
              </a:rPr>
              <a:t> </a:t>
            </a:r>
            <a:r>
              <a:rPr lang="en-US" sz="2400" b="1" err="1">
                <a:latin typeface="Lato"/>
                <a:ea typeface="Lato"/>
                <a:cs typeface="Lato"/>
              </a:rPr>
              <a:t>lặp</a:t>
            </a:r>
            <a:endParaRPr lang="en-US" sz="2400" b="1"/>
          </a:p>
          <a:p>
            <a:pPr marL="0" indent="0" algn="just">
              <a:lnSpc>
                <a:spcPct val="100000"/>
              </a:lnSpc>
              <a:buNone/>
            </a:pPr>
            <a:r>
              <a:rPr lang="en-US" sz="2100">
                <a:latin typeface="Lato"/>
                <a:ea typeface="Lato"/>
                <a:cs typeface="Lato"/>
              </a:rPr>
              <a:t>VD: 2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trùng</a:t>
            </a:r>
            <a:r>
              <a:rPr lang="en-US" sz="2100">
                <a:latin typeface="Lato"/>
                <a:ea typeface="Lato"/>
                <a:cs typeface="Lato"/>
              </a:rPr>
              <a:t> </a:t>
            </a:r>
            <a:r>
              <a:rPr lang="en-US" sz="2100" err="1">
                <a:latin typeface="Lato"/>
                <a:ea typeface="Lato"/>
                <a:cs typeface="Lato"/>
              </a:rPr>
              <a:t>lặp</a:t>
            </a:r>
            <a:r>
              <a:rPr lang="en-US" sz="2100">
                <a:latin typeface="Lato"/>
                <a:ea typeface="Lato"/>
                <a:cs typeface="Lato"/>
              </a:rPr>
              <a:t> </a:t>
            </a:r>
            <a:r>
              <a:rPr lang="en-US" sz="2100" err="1">
                <a:latin typeface="Lato"/>
                <a:ea typeface="Lato"/>
                <a:cs typeface="Lato"/>
              </a:rPr>
              <a:t>mã</a:t>
            </a:r>
            <a:r>
              <a:rPr lang="en-US" sz="2100">
                <a:latin typeface="Lato"/>
                <a:ea typeface="Lato"/>
                <a:cs typeface="Lato"/>
              </a:rPr>
              <a:t> 1101 </a:t>
            </a:r>
            <a:r>
              <a:rPr lang="en-US" sz="2100" err="1">
                <a:latin typeface="Lato"/>
                <a:ea typeface="Lato"/>
                <a:cs typeface="Lato"/>
              </a:rPr>
              <a:t>và</a:t>
            </a:r>
            <a:r>
              <a:rPr lang="en-US" sz="2100">
                <a:latin typeface="Lato"/>
                <a:ea typeface="Lato"/>
                <a:cs typeface="Lato"/>
              </a:rPr>
              <a:t> 1102 </a:t>
            </a:r>
            <a:endParaRPr lang="en-US" sz="2100"/>
          </a:p>
          <a:p>
            <a:pPr marL="0" indent="0" algn="just">
              <a:lnSpc>
                <a:spcPct val="100000"/>
              </a:lnSpc>
              <a:buNone/>
            </a:pPr>
            <a:endParaRPr lang="en-US" sz="2100">
              <a:latin typeface="Lato"/>
              <a:ea typeface="Lato"/>
              <a:cs typeface="Lato"/>
            </a:endParaRPr>
          </a:p>
          <a:p>
            <a:pPr marL="0" indent="0" algn="just">
              <a:lnSpc>
                <a:spcPct val="100000"/>
              </a:lnSpc>
              <a:buNone/>
            </a:pPr>
            <a:endParaRPr lang="en-US" sz="2100">
              <a:latin typeface="Lato"/>
              <a:ea typeface="Lato"/>
              <a:cs typeface="Lato"/>
            </a:endParaRPr>
          </a:p>
          <a:p>
            <a:pPr marL="0" indent="0" algn="just">
              <a:lnSpc>
                <a:spcPct val="100000"/>
              </a:lnSpc>
              <a:buNone/>
            </a:pPr>
            <a:endParaRPr lang="en-US" sz="2100">
              <a:latin typeface="Lato"/>
              <a:ea typeface="Lato"/>
              <a:cs typeface="Lato"/>
            </a:endParaRPr>
          </a:p>
          <a:p>
            <a:pPr marL="0" indent="0" algn="just">
              <a:lnSpc>
                <a:spcPct val="100000"/>
              </a:lnSpc>
              <a:buNone/>
            </a:pPr>
            <a:endParaRPr lang="en-US" sz="2100">
              <a:latin typeface="Lato"/>
              <a:ea typeface="Lato"/>
              <a:cs typeface="Lato"/>
            </a:endParaRPr>
          </a:p>
          <a:p>
            <a:pPr marL="0" indent="0" algn="just">
              <a:lnSpc>
                <a:spcPct val="100000"/>
              </a:lnSpc>
              <a:buNone/>
            </a:pPr>
            <a:r>
              <a:rPr lang="en-US" sz="2100" err="1">
                <a:latin typeface="Lato"/>
                <a:ea typeface="Lato"/>
                <a:cs typeface="Lato"/>
              </a:rPr>
              <a:t>Kết</a:t>
            </a:r>
            <a:r>
              <a:rPr lang="en-US" sz="2100">
                <a:latin typeface="Lato"/>
                <a:ea typeface="Lato"/>
                <a:cs typeface="Lato"/>
              </a:rPr>
              <a:t> </a:t>
            </a:r>
            <a:r>
              <a:rPr lang="en-US" sz="2100" err="1">
                <a:latin typeface="Lato"/>
                <a:ea typeface="Lato"/>
                <a:cs typeface="Lato"/>
              </a:rPr>
              <a:t>quả</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đã</a:t>
            </a:r>
            <a:r>
              <a:rPr lang="en-US" sz="2100">
                <a:latin typeface="Lato"/>
                <a:ea typeface="Lato"/>
                <a:cs typeface="Lato"/>
              </a:rPr>
              <a:t> </a:t>
            </a:r>
            <a:r>
              <a:rPr lang="en-US" sz="2100" err="1">
                <a:latin typeface="Lato"/>
                <a:ea typeface="Lato"/>
                <a:cs typeface="Lato"/>
              </a:rPr>
              <a:t>xóa</a:t>
            </a:r>
            <a:r>
              <a:rPr lang="en-US" sz="2100">
                <a:latin typeface="Lato"/>
                <a:ea typeface="Lato"/>
                <a:cs typeface="Lato"/>
              </a:rPr>
              <a:t> </a:t>
            </a:r>
            <a:r>
              <a:rPr lang="en-US" sz="2100" err="1">
                <a:latin typeface="Lato"/>
                <a:ea typeface="Lato"/>
                <a:cs typeface="Lato"/>
              </a:rPr>
              <a:t>trong</a:t>
            </a:r>
            <a:r>
              <a:rPr lang="en-US" sz="2100">
                <a:latin typeface="Lato"/>
                <a:ea typeface="Lato"/>
                <a:cs typeface="Lato"/>
              </a:rPr>
              <a:t> </a:t>
            </a:r>
            <a:r>
              <a:rPr lang="en-US" sz="2100" err="1">
                <a:latin typeface="Lato"/>
                <a:ea typeface="Lato"/>
                <a:cs typeface="Lato"/>
              </a:rPr>
              <a:t>danh</a:t>
            </a:r>
            <a:r>
              <a:rPr lang="en-US" sz="2100">
                <a:latin typeface="Lato"/>
                <a:ea typeface="Lato"/>
                <a:cs typeface="Lato"/>
              </a:rPr>
              <a:t> </a:t>
            </a:r>
            <a:r>
              <a:rPr lang="en-US" sz="2100" err="1">
                <a:latin typeface="Lato"/>
                <a:ea typeface="Lato"/>
                <a:cs typeface="Lato"/>
              </a:rPr>
              <a:t>sách</a:t>
            </a:r>
            <a:r>
              <a:rPr lang="en-US" sz="2100">
                <a:latin typeface="Lato"/>
                <a:ea typeface="Lato"/>
                <a:cs typeface="Lato"/>
              </a:rPr>
              <a:t> (</a:t>
            </a:r>
            <a:r>
              <a:rPr lang="en-US" sz="2100" err="1">
                <a:latin typeface="Lato"/>
                <a:ea typeface="Lato"/>
                <a:cs typeface="Lato"/>
              </a:rPr>
              <a:t>đã</a:t>
            </a:r>
            <a:r>
              <a:rPr lang="en-US" sz="2100">
                <a:latin typeface="Lato"/>
                <a:ea typeface="Lato"/>
                <a:cs typeface="Lato"/>
              </a:rPr>
              <a:t> </a:t>
            </a:r>
            <a:r>
              <a:rPr lang="en-US" sz="2100" err="1">
                <a:latin typeface="Lato"/>
                <a:ea typeface="Lato"/>
                <a:cs typeface="Lato"/>
              </a:rPr>
              <a:t>xóa</a:t>
            </a:r>
            <a:r>
              <a:rPr lang="en-US" sz="2100">
                <a:latin typeface="Lato"/>
                <a:ea typeface="Lato"/>
                <a:cs typeface="Lato"/>
              </a:rPr>
              <a:t>)</a:t>
            </a:r>
            <a:endParaRPr lang="en-US"/>
          </a:p>
          <a:p>
            <a:pPr marL="0" indent="0" algn="just">
              <a:lnSpc>
                <a:spcPct val="100000"/>
              </a:lnSpc>
              <a:buNone/>
            </a:pPr>
            <a:r>
              <a:rPr lang="en-US" sz="2100">
                <a:latin typeface="Lato"/>
                <a:ea typeface="Lato"/>
                <a:cs typeface="Lato"/>
              </a:rPr>
              <a:t>         </a:t>
            </a:r>
            <a:endParaRPr lang="en-US" sz="2100"/>
          </a:p>
          <a:p>
            <a:pPr marL="0" indent="0" algn="just">
              <a:lnSpc>
                <a:spcPct val="100000"/>
              </a:lnSpc>
              <a:buNone/>
            </a:pPr>
            <a:r>
              <a:rPr lang="en-US" sz="2100">
                <a:latin typeface="Lato"/>
                <a:ea typeface="Lato"/>
                <a:cs typeface="Lato"/>
              </a:rPr>
              <a:t>                                 </a:t>
            </a:r>
            <a:endParaRPr lang="en-US" sz="2100"/>
          </a:p>
          <a:p>
            <a:pPr marL="0" indent="0" algn="just">
              <a:lnSpc>
                <a:spcPct val="100000"/>
              </a:lnSpc>
              <a:buNone/>
            </a:pPr>
            <a:endParaRPr lang="en-US" sz="2100">
              <a:latin typeface="Lato"/>
              <a:ea typeface="Lato"/>
              <a:cs typeface="Lato"/>
            </a:endParaRPr>
          </a:p>
          <a:p>
            <a:pPr marL="0" indent="0" algn="just">
              <a:lnSpc>
                <a:spcPct val="100000"/>
              </a:lnSpc>
              <a:buNone/>
            </a:pPr>
            <a:endParaRPr lang="en-US" sz="2100"/>
          </a:p>
          <a:p>
            <a:pPr marL="0" indent="0" algn="just">
              <a:lnSpc>
                <a:spcPct val="100000"/>
              </a:lnSpc>
              <a:buNone/>
            </a:pPr>
            <a:endParaRPr lang="en-US" sz="2100">
              <a:latin typeface="Lato"/>
              <a:ea typeface="Lato"/>
              <a:cs typeface="Lato"/>
            </a:endParaRPr>
          </a:p>
        </p:txBody>
      </p:sp>
      <p:pic>
        <p:nvPicPr>
          <p:cNvPr id="9" name="Picture 8">
            <a:extLst>
              <a:ext uri="{FF2B5EF4-FFF2-40B4-BE49-F238E27FC236}">
                <a16:creationId xmlns:a16="http://schemas.microsoft.com/office/drawing/2014/main" id="{6E868124-539A-D8D7-687D-691CF43F7C29}"/>
              </a:ext>
            </a:extLst>
          </p:cNvPr>
          <p:cNvPicPr>
            <a:picLocks noChangeAspect="1"/>
          </p:cNvPicPr>
          <p:nvPr/>
        </p:nvPicPr>
        <p:blipFill>
          <a:blip r:embed="rId2"/>
          <a:stretch>
            <a:fillRect/>
          </a:stretch>
        </p:blipFill>
        <p:spPr>
          <a:xfrm>
            <a:off x="416560" y="1885032"/>
            <a:ext cx="5346971" cy="982900"/>
          </a:xfrm>
          <a:prstGeom prst="rect">
            <a:avLst/>
          </a:prstGeom>
        </p:spPr>
      </p:pic>
      <p:pic>
        <p:nvPicPr>
          <p:cNvPr id="11" name="Picture 10">
            <a:extLst>
              <a:ext uri="{FF2B5EF4-FFF2-40B4-BE49-F238E27FC236}">
                <a16:creationId xmlns:a16="http://schemas.microsoft.com/office/drawing/2014/main" id="{B1D4606B-DA8D-9BE8-3E1A-B664F1B0B99C}"/>
              </a:ext>
            </a:extLst>
          </p:cNvPr>
          <p:cNvPicPr>
            <a:picLocks noChangeAspect="1"/>
          </p:cNvPicPr>
          <p:nvPr/>
        </p:nvPicPr>
        <p:blipFill>
          <a:blip r:embed="rId3"/>
          <a:stretch>
            <a:fillRect/>
          </a:stretch>
        </p:blipFill>
        <p:spPr>
          <a:xfrm>
            <a:off x="7347674" y="1790482"/>
            <a:ext cx="3893198" cy="1237197"/>
          </a:xfrm>
          <a:prstGeom prst="rect">
            <a:avLst/>
          </a:prstGeom>
        </p:spPr>
      </p:pic>
      <p:sp>
        <p:nvSpPr>
          <p:cNvPr id="13" name="TextBox 12">
            <a:extLst>
              <a:ext uri="{FF2B5EF4-FFF2-40B4-BE49-F238E27FC236}">
                <a16:creationId xmlns:a16="http://schemas.microsoft.com/office/drawing/2014/main" id="{6C02133D-7FC8-1639-AFBC-9405A30216A9}"/>
              </a:ext>
            </a:extLst>
          </p:cNvPr>
          <p:cNvSpPr txBox="1"/>
          <p:nvPr/>
        </p:nvSpPr>
        <p:spPr>
          <a:xfrm>
            <a:off x="7745832" y="3059668"/>
            <a:ext cx="3495040" cy="369332"/>
          </a:xfrm>
          <a:prstGeom prst="rect">
            <a:avLst/>
          </a:prstGeom>
          <a:noFill/>
        </p:spPr>
        <p:txBody>
          <a:bodyPr wrap="square">
            <a:spAutoFit/>
          </a:bodyPr>
          <a:lstStyle/>
          <a:p>
            <a:r>
              <a:rPr lang="en-US" sz="1800">
                <a:latin typeface="Lato"/>
                <a:ea typeface="Lato"/>
                <a:cs typeface="Lato"/>
              </a:rPr>
              <a:t>Thực </a:t>
            </a:r>
            <a:r>
              <a:rPr lang="en-US" sz="1800" err="1">
                <a:latin typeface="Lato"/>
                <a:ea typeface="Lato"/>
                <a:cs typeface="Lato"/>
              </a:rPr>
              <a:t>hiện</a:t>
            </a:r>
            <a:r>
              <a:rPr lang="en-US" sz="1800">
                <a:latin typeface="Lato"/>
                <a:ea typeface="Lato"/>
                <a:cs typeface="Lato"/>
              </a:rPr>
              <a:t> </a:t>
            </a:r>
            <a:r>
              <a:rPr lang="en-US" sz="1800" err="1">
                <a:latin typeface="Lato"/>
                <a:ea typeface="Lato"/>
                <a:cs typeface="Lato"/>
              </a:rPr>
              <a:t>xóa</a:t>
            </a:r>
            <a:r>
              <a:rPr lang="en-US" sz="1800">
                <a:latin typeface="Lato"/>
                <a:ea typeface="Lato"/>
                <a:cs typeface="Lato"/>
              </a:rPr>
              <a:t> </a:t>
            </a:r>
            <a:r>
              <a:rPr lang="en-US" sz="1800" err="1">
                <a:latin typeface="Lato"/>
                <a:ea typeface="Lato"/>
                <a:cs typeface="Lato"/>
              </a:rPr>
              <a:t>ảnh</a:t>
            </a:r>
            <a:r>
              <a:rPr lang="en-US" sz="1800">
                <a:latin typeface="Lato"/>
                <a:ea typeface="Lato"/>
                <a:cs typeface="Lato"/>
              </a:rPr>
              <a:t> </a:t>
            </a:r>
            <a:r>
              <a:rPr lang="en-US" sz="1800" err="1">
                <a:latin typeface="Lato"/>
                <a:ea typeface="Lato"/>
                <a:cs typeface="Lato"/>
              </a:rPr>
              <a:t>trùng</a:t>
            </a:r>
            <a:r>
              <a:rPr lang="en-US" sz="1800">
                <a:latin typeface="Lato"/>
                <a:ea typeface="Lato"/>
                <a:cs typeface="Lato"/>
              </a:rPr>
              <a:t> </a:t>
            </a:r>
            <a:r>
              <a:rPr lang="en-US" sz="1800" err="1">
                <a:latin typeface="Lato"/>
                <a:ea typeface="Lato"/>
                <a:cs typeface="Lato"/>
              </a:rPr>
              <a:t>lặp</a:t>
            </a:r>
            <a:r>
              <a:rPr lang="en-US" sz="1800">
                <a:latin typeface="Lato"/>
                <a:ea typeface="Lato"/>
                <a:cs typeface="Lato"/>
              </a:rPr>
              <a:t> </a:t>
            </a:r>
            <a:endParaRPr lang="en-US"/>
          </a:p>
        </p:txBody>
      </p:sp>
      <p:pic>
        <p:nvPicPr>
          <p:cNvPr id="15" name="Picture 14">
            <a:extLst>
              <a:ext uri="{FF2B5EF4-FFF2-40B4-BE49-F238E27FC236}">
                <a16:creationId xmlns:a16="http://schemas.microsoft.com/office/drawing/2014/main" id="{FCD60F22-D56F-33D8-DEB9-0D8B3B90EF5C}"/>
              </a:ext>
            </a:extLst>
          </p:cNvPr>
          <p:cNvPicPr>
            <a:picLocks noChangeAspect="1"/>
          </p:cNvPicPr>
          <p:nvPr/>
        </p:nvPicPr>
        <p:blipFill>
          <a:blip r:embed="rId4"/>
          <a:stretch>
            <a:fillRect/>
          </a:stretch>
        </p:blipFill>
        <p:spPr>
          <a:xfrm>
            <a:off x="416560" y="4112041"/>
            <a:ext cx="5940132" cy="982900"/>
          </a:xfrm>
          <a:prstGeom prst="rect">
            <a:avLst/>
          </a:prstGeom>
        </p:spPr>
      </p:pic>
    </p:spTree>
    <p:extLst>
      <p:ext uri="{BB962C8B-B14F-4D97-AF65-F5344CB8AC3E}">
        <p14:creationId xmlns:p14="http://schemas.microsoft.com/office/powerpoint/2010/main" val="397396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lIns="91440" tIns="45720" rIns="91440" bIns="45720" anchor="t"/>
          <a:lstStyle/>
          <a:p>
            <a:r>
              <a:rPr lang="en-US">
                <a:latin typeface="Lato"/>
                <a:ea typeface="Lato"/>
                <a:cs typeface="Lato"/>
              </a:rPr>
              <a:t>IV. KẾT </a:t>
            </a:r>
            <a:r>
              <a:rPr lang="en-US">
                <a:solidFill>
                  <a:srgbClr val="FFFFFF"/>
                </a:solidFill>
                <a:latin typeface="Lato"/>
                <a:ea typeface="Lato"/>
                <a:cs typeface="Lato"/>
              </a:rPr>
              <a:t>QUẢ THỰC NGHIỆM</a:t>
            </a:r>
            <a:r>
              <a:rPr lang="en-US">
                <a:latin typeface="Lato"/>
                <a:ea typeface="Lato"/>
                <a:cs typeface="Lato"/>
              </a:rPr>
              <a:t>: </a:t>
            </a:r>
            <a:r>
              <a:rPr lang="en-US">
                <a:solidFill>
                  <a:srgbClr val="FFC000"/>
                </a:solidFill>
                <a:latin typeface="Lato"/>
                <a:ea typeface="Lato"/>
                <a:cs typeface="Lato"/>
              </a:rPr>
              <a:t>KẾT QUẢ TEST</a:t>
            </a:r>
            <a:endParaRPr lang="en-US" b="0">
              <a:solidFill>
                <a:srgbClr val="000000"/>
              </a:solidFill>
              <a:latin typeface="Lato"/>
              <a:ea typeface="Lato"/>
              <a:cs typeface="Lato"/>
            </a:endParaRPr>
          </a:p>
          <a:p>
            <a:endParaRPr lang="en-US">
              <a:solidFill>
                <a:srgbClr val="FFC000"/>
              </a:solidFill>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lIns="91440" tIns="45720" rIns="91440" bIns="45720" anchor="t"/>
          <a:lstStyle/>
          <a:p>
            <a:pPr marL="0" indent="0">
              <a:buNone/>
            </a:pPr>
            <a:r>
              <a:rPr lang="en-US" sz="2400" b="1">
                <a:latin typeface="Lato"/>
                <a:ea typeface="Lato"/>
                <a:cs typeface="Lato"/>
              </a:rPr>
              <a:t>7. </a:t>
            </a:r>
            <a:r>
              <a:rPr lang="en-US" sz="2400" b="1" err="1">
                <a:latin typeface="Lato"/>
                <a:ea typeface="Lato"/>
                <a:cs typeface="Lato"/>
              </a:rPr>
              <a:t>Xóa</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r>
              <a:rPr lang="en-US" sz="2400" b="1" err="1">
                <a:latin typeface="Lato"/>
                <a:ea typeface="Lato"/>
                <a:cs typeface="Lato"/>
              </a:rPr>
              <a:t>cho</a:t>
            </a:r>
            <a:r>
              <a:rPr lang="en-US" sz="2400" b="1">
                <a:latin typeface="Lato"/>
                <a:ea typeface="Lato"/>
                <a:cs typeface="Lato"/>
              </a:rPr>
              <a:t> </a:t>
            </a:r>
            <a:r>
              <a:rPr lang="en-US" sz="2400" b="1" err="1">
                <a:latin typeface="Lato"/>
                <a:ea typeface="Lato"/>
                <a:cs typeface="Lato"/>
              </a:rPr>
              <a:t>vào</a:t>
            </a:r>
            <a:r>
              <a:rPr lang="en-US" sz="2400" b="1">
                <a:latin typeface="Lato"/>
                <a:ea typeface="Lato"/>
                <a:cs typeface="Lato"/>
              </a:rPr>
              <a:t> </a:t>
            </a:r>
            <a:r>
              <a:rPr lang="en-US" sz="2400" b="1" err="1">
                <a:latin typeface="Lato"/>
                <a:ea typeface="Lato"/>
                <a:cs typeface="Lato"/>
              </a:rPr>
              <a:t>thùng</a:t>
            </a:r>
            <a:r>
              <a:rPr lang="en-US" sz="2400" b="1">
                <a:latin typeface="Lato"/>
                <a:ea typeface="Lato"/>
                <a:cs typeface="Lato"/>
              </a:rPr>
              <a:t> </a:t>
            </a:r>
            <a:r>
              <a:rPr lang="en-US" sz="2400" b="1" err="1">
                <a:latin typeface="Lato"/>
                <a:ea typeface="Lato"/>
                <a:cs typeface="Lato"/>
              </a:rPr>
              <a:t>rác</a:t>
            </a:r>
            <a:r>
              <a:rPr lang="en-US" sz="2400" b="1">
                <a:latin typeface="Lato"/>
                <a:ea typeface="Lato"/>
                <a:cs typeface="Lato"/>
              </a:rPr>
              <a:t>)</a:t>
            </a:r>
          </a:p>
          <a:p>
            <a:pPr marL="0" indent="0">
              <a:buNone/>
            </a:pPr>
            <a:r>
              <a:rPr lang="en-US" sz="2400" b="1">
                <a:latin typeface="Lato"/>
                <a:ea typeface="Lato"/>
                <a:cs typeface="Lato"/>
              </a:rPr>
              <a:t>- </a:t>
            </a:r>
            <a:r>
              <a:rPr lang="en-US" sz="2400" err="1">
                <a:latin typeface="Lato"/>
                <a:ea typeface="Lato"/>
                <a:cs typeface="Lato"/>
              </a:rPr>
              <a:t>Có</a:t>
            </a:r>
            <a:r>
              <a:rPr lang="en-US" sz="2400">
                <a:latin typeface="Lato"/>
                <a:ea typeface="Lato"/>
                <a:cs typeface="Lato"/>
              </a:rPr>
              <a:t> </a:t>
            </a:r>
            <a:r>
              <a:rPr lang="en-US" sz="2400" err="1">
                <a:latin typeface="Lato"/>
                <a:ea typeface="Lato"/>
                <a:cs typeface="Lato"/>
              </a:rPr>
              <a:t>thể</a:t>
            </a:r>
            <a:r>
              <a:rPr lang="en-US" sz="2400">
                <a:latin typeface="Lato"/>
                <a:ea typeface="Lato"/>
                <a:cs typeface="Lato"/>
              </a:rPr>
              <a:t> </a:t>
            </a:r>
            <a:r>
              <a:rPr lang="en-US" sz="2400" err="1">
                <a:latin typeface="Lato"/>
                <a:ea typeface="Lato"/>
                <a:cs typeface="Lato"/>
              </a:rPr>
              <a:t>xóa</a:t>
            </a:r>
            <a:r>
              <a:rPr lang="en-US" sz="2400">
                <a:latin typeface="Lato"/>
                <a:ea typeface="Lato"/>
                <a:cs typeface="Lato"/>
              </a:rPr>
              <a:t> </a:t>
            </a:r>
            <a:r>
              <a:rPr lang="en-US" sz="2400" err="1">
                <a:latin typeface="Lato"/>
                <a:ea typeface="Lato"/>
                <a:cs typeface="Lato"/>
              </a:rPr>
              <a:t>nhiều</a:t>
            </a:r>
            <a:r>
              <a:rPr lang="en-US" sz="2400">
                <a:latin typeface="Lato"/>
                <a:ea typeface="Lato"/>
                <a:cs typeface="Lato"/>
              </a:rPr>
              <a:t> </a:t>
            </a:r>
            <a:r>
              <a:rPr lang="en-US" sz="2400" err="1">
                <a:latin typeface="Lato"/>
                <a:ea typeface="Lato"/>
                <a:cs typeface="Lato"/>
              </a:rPr>
              <a:t>ảnh</a:t>
            </a:r>
            <a:r>
              <a:rPr lang="en-US" sz="2400">
                <a:latin typeface="Lato"/>
                <a:ea typeface="Lato"/>
                <a:cs typeface="Lato"/>
              </a:rPr>
              <a:t> </a:t>
            </a:r>
            <a:r>
              <a:rPr lang="en-US" sz="2400" err="1">
                <a:latin typeface="Lato"/>
                <a:ea typeface="Lato"/>
                <a:cs typeface="Lato"/>
              </a:rPr>
              <a:t>với</a:t>
            </a:r>
            <a:r>
              <a:rPr lang="en-US" sz="2400">
                <a:latin typeface="Lato"/>
                <a:ea typeface="Lato"/>
                <a:cs typeface="Lato"/>
              </a:rPr>
              <a:t> </a:t>
            </a:r>
            <a:br>
              <a:rPr lang="en-US" sz="2400">
                <a:latin typeface="Lato"/>
                <a:ea typeface="Lato"/>
                <a:cs typeface="Lato"/>
              </a:rPr>
            </a:br>
            <a:r>
              <a:rPr lang="en-US" sz="2400">
                <a:latin typeface="Lato"/>
                <a:ea typeface="Lato"/>
                <a:cs typeface="Lato"/>
              </a:rPr>
              <a:t>ID </a:t>
            </a:r>
            <a:r>
              <a:rPr lang="en-US" sz="2400" err="1">
                <a:latin typeface="Lato"/>
                <a:ea typeface="Lato"/>
                <a:cs typeface="Lato"/>
              </a:rPr>
              <a:t>của</a:t>
            </a:r>
            <a:r>
              <a:rPr lang="en-US" sz="2400">
                <a:latin typeface="Lato"/>
                <a:ea typeface="Lato"/>
                <a:cs typeface="Lato"/>
              </a:rPr>
              <a:t> </a:t>
            </a:r>
            <a:r>
              <a:rPr lang="en-US" sz="2400" err="1">
                <a:latin typeface="Lato"/>
                <a:ea typeface="Lato"/>
                <a:cs typeface="Lato"/>
              </a:rPr>
              <a:t>chúng</a:t>
            </a:r>
            <a:r>
              <a:rPr lang="en-US" sz="2400">
                <a:latin typeface="Lato"/>
                <a:ea typeface="Lato"/>
                <a:cs typeface="Lato"/>
              </a:rPr>
              <a:t>, </a:t>
            </a:r>
            <a:r>
              <a:rPr lang="en-US" sz="2400" err="1">
                <a:latin typeface="Lato"/>
                <a:ea typeface="Lato"/>
                <a:cs typeface="Lato"/>
              </a:rPr>
              <a:t>bằng</a:t>
            </a:r>
            <a:r>
              <a:rPr lang="en-US" sz="2400">
                <a:latin typeface="Lato"/>
                <a:ea typeface="Lato"/>
                <a:cs typeface="Lato"/>
              </a:rPr>
              <a:t> </a:t>
            </a:r>
            <a:r>
              <a:rPr lang="en-US" sz="2400" err="1">
                <a:latin typeface="Lato"/>
                <a:ea typeface="Lato"/>
                <a:cs typeface="Lato"/>
              </a:rPr>
              <a:t>cách</a:t>
            </a:r>
            <a:r>
              <a:rPr lang="en-US" sz="2400">
                <a:latin typeface="Lato"/>
                <a:ea typeface="Lato"/>
                <a:cs typeface="Lato"/>
              </a:rPr>
              <a:t> </a:t>
            </a:r>
            <a:br>
              <a:rPr lang="en-US" sz="2400">
                <a:latin typeface="Lato"/>
                <a:ea typeface="Lato"/>
                <a:cs typeface="Lato"/>
              </a:rPr>
            </a:br>
            <a:r>
              <a:rPr lang="en-US" sz="2400" err="1">
                <a:latin typeface="Lato"/>
                <a:ea typeface="Lato"/>
                <a:cs typeface="Lato"/>
              </a:rPr>
              <a:t>nhập</a:t>
            </a:r>
            <a:r>
              <a:rPr lang="en-US" sz="2400">
                <a:latin typeface="Lato"/>
                <a:ea typeface="Lato"/>
                <a:cs typeface="Lato"/>
              </a:rPr>
              <a:t> </a:t>
            </a:r>
            <a:r>
              <a:rPr lang="en-US" sz="2400" err="1">
                <a:latin typeface="Lato"/>
                <a:ea typeface="Lato"/>
                <a:cs typeface="Lato"/>
              </a:rPr>
              <a:t>các</a:t>
            </a:r>
            <a:r>
              <a:rPr lang="en-US" sz="2400">
                <a:latin typeface="Lato"/>
                <a:ea typeface="Lato"/>
                <a:cs typeface="Lato"/>
              </a:rPr>
              <a:t> ID </a:t>
            </a:r>
            <a:r>
              <a:rPr lang="en-US" sz="2400" err="1">
                <a:latin typeface="Lato"/>
                <a:ea typeface="Lato"/>
                <a:cs typeface="Lato"/>
              </a:rPr>
              <a:t>cách</a:t>
            </a:r>
            <a:r>
              <a:rPr lang="en-US" sz="2400">
                <a:latin typeface="Lato"/>
                <a:ea typeface="Lato"/>
                <a:cs typeface="Lato"/>
              </a:rPr>
              <a:t> </a:t>
            </a:r>
            <a:r>
              <a:rPr lang="en-US" sz="2400" err="1">
                <a:latin typeface="Lato"/>
                <a:ea typeface="Lato"/>
                <a:cs typeface="Lato"/>
              </a:rPr>
              <a:t>nhau</a:t>
            </a:r>
            <a:r>
              <a:rPr lang="en-US" sz="2400">
                <a:latin typeface="Lato"/>
                <a:ea typeface="Lato"/>
                <a:cs typeface="Lato"/>
              </a:rPr>
              <a:t> </a:t>
            </a:r>
            <a:r>
              <a:rPr lang="en-US" sz="2400" err="1">
                <a:latin typeface="Lato"/>
                <a:ea typeface="Lato"/>
                <a:cs typeface="Lato"/>
              </a:rPr>
              <a:t>bởi</a:t>
            </a:r>
            <a:r>
              <a:rPr lang="en-US" sz="2400">
                <a:latin typeface="Lato"/>
                <a:ea typeface="Lato"/>
                <a:cs typeface="Lato"/>
              </a:rPr>
              <a:t> 1</a:t>
            </a:r>
            <a:br>
              <a:rPr lang="en-US" sz="2400">
                <a:latin typeface="Lato"/>
                <a:ea typeface="Lato"/>
                <a:cs typeface="Lato"/>
              </a:rPr>
            </a:br>
            <a:r>
              <a:rPr lang="en-US" sz="2400" err="1">
                <a:latin typeface="Lato"/>
                <a:ea typeface="Lato"/>
                <a:cs typeface="Lato"/>
              </a:rPr>
              <a:t>dấu</a:t>
            </a:r>
            <a:r>
              <a:rPr lang="en-US" sz="2400">
                <a:latin typeface="Lato"/>
                <a:ea typeface="Lato"/>
                <a:cs typeface="Lato"/>
              </a:rPr>
              <a:t> </a:t>
            </a:r>
            <a:r>
              <a:rPr lang="en-US" sz="2400" err="1">
                <a:latin typeface="Lato"/>
                <a:ea typeface="Lato"/>
                <a:cs typeface="Lato"/>
              </a:rPr>
              <a:t>cách</a:t>
            </a:r>
            <a:r>
              <a:rPr lang="en-US" sz="2400">
                <a:latin typeface="Lato"/>
                <a:ea typeface="Lato"/>
                <a:cs typeface="Lato"/>
              </a:rPr>
              <a:t>.</a:t>
            </a:r>
            <a:endParaRPr lang="en-US" sz="2400" b="1">
              <a:latin typeface="Lato"/>
              <a:ea typeface="Lato"/>
              <a:cs typeface="Lato"/>
            </a:endParaRPr>
          </a:p>
          <a:p>
            <a:pPr marL="0" indent="0">
              <a:buNone/>
            </a:pPr>
            <a:endParaRPr lang="en-US" sz="2400" b="1">
              <a:latin typeface="Lato"/>
              <a:ea typeface="Lato"/>
              <a:cs typeface="Lato"/>
            </a:endParaRPr>
          </a:p>
          <a:p>
            <a:endParaRPr lang="en-US" sz="2400" b="1">
              <a:latin typeface="Lato"/>
              <a:ea typeface="Lato"/>
              <a:cs typeface="Lato"/>
            </a:endParaRPr>
          </a:p>
          <a:p>
            <a:pPr marL="0" indent="0">
              <a:buNone/>
            </a:pPr>
            <a:r>
              <a:rPr lang="en-US" sz="2400" b="1">
                <a:latin typeface="Lato"/>
                <a:ea typeface="Lato"/>
                <a:cs typeface="Lato"/>
              </a:rPr>
              <a:t>8. </a:t>
            </a:r>
            <a:r>
              <a:rPr lang="en-US" sz="2400" b="1" err="1">
                <a:latin typeface="Lato"/>
                <a:ea typeface="Lato"/>
                <a:cs typeface="Lato"/>
              </a:rPr>
              <a:t>Quản</a:t>
            </a:r>
            <a:r>
              <a:rPr lang="en-US" sz="2400" b="1">
                <a:latin typeface="Lato"/>
                <a:ea typeface="Lato"/>
                <a:cs typeface="Lato"/>
              </a:rPr>
              <a:t> </a:t>
            </a:r>
            <a:r>
              <a:rPr lang="en-US" sz="2400" b="1" err="1">
                <a:latin typeface="Lato"/>
                <a:ea typeface="Lato"/>
                <a:cs typeface="Lato"/>
              </a:rPr>
              <a:t>lý</a:t>
            </a:r>
            <a:r>
              <a:rPr lang="en-US" sz="2400" b="1">
                <a:latin typeface="Lato"/>
                <a:ea typeface="Lato"/>
                <a:cs typeface="Lato"/>
              </a:rPr>
              <a:t> </a:t>
            </a:r>
            <a:r>
              <a:rPr lang="en-US" sz="2400" b="1" err="1">
                <a:latin typeface="Lato"/>
                <a:ea typeface="Lato"/>
                <a:cs typeface="Lato"/>
              </a:rPr>
              <a:t>thùng</a:t>
            </a:r>
            <a:r>
              <a:rPr lang="en-US" sz="2400" b="1">
                <a:latin typeface="Lato"/>
                <a:ea typeface="Lato"/>
                <a:cs typeface="Lato"/>
              </a:rPr>
              <a:t> </a:t>
            </a:r>
            <a:r>
              <a:rPr lang="en-US" sz="2400" b="1" err="1">
                <a:latin typeface="Lato"/>
                <a:ea typeface="Lato"/>
                <a:cs typeface="Lato"/>
              </a:rPr>
              <a:t>rác</a:t>
            </a:r>
            <a:endParaRPr lang="en-US" sz="2400" b="1">
              <a:latin typeface="Lato"/>
              <a:ea typeface="Lato"/>
              <a:cs typeface="Lato"/>
            </a:endParaRPr>
          </a:p>
          <a:p>
            <a:pPr>
              <a:buFontTx/>
              <a:buChar char="-"/>
            </a:pPr>
            <a:r>
              <a:rPr lang="en-US" sz="2400" err="1">
                <a:latin typeface="Lato"/>
                <a:ea typeface="Lato"/>
                <a:cs typeface="Lato"/>
              </a:rPr>
              <a:t>Các</a:t>
            </a:r>
            <a:r>
              <a:rPr lang="en-US" sz="2400">
                <a:latin typeface="Lato"/>
                <a:ea typeface="Lato"/>
                <a:cs typeface="Lato"/>
              </a:rPr>
              <a:t> </a:t>
            </a:r>
            <a:r>
              <a:rPr lang="en-US" sz="2400" err="1">
                <a:latin typeface="Lato"/>
                <a:ea typeface="Lato"/>
                <a:cs typeface="Lato"/>
              </a:rPr>
              <a:t>ảnh</a:t>
            </a:r>
            <a:r>
              <a:rPr lang="en-US" sz="2400">
                <a:latin typeface="Lato"/>
                <a:ea typeface="Lato"/>
                <a:cs typeface="Lato"/>
              </a:rPr>
              <a:t> </a:t>
            </a:r>
            <a:r>
              <a:rPr lang="en-US" sz="2400" err="1">
                <a:latin typeface="Lato"/>
                <a:ea typeface="Lato"/>
                <a:cs typeface="Lato"/>
              </a:rPr>
              <a:t>đã</a:t>
            </a:r>
            <a:r>
              <a:rPr lang="en-US" sz="2400">
                <a:latin typeface="Lato"/>
                <a:ea typeface="Lato"/>
                <a:cs typeface="Lato"/>
              </a:rPr>
              <a:t> </a:t>
            </a:r>
            <a:r>
              <a:rPr lang="en-US" sz="2400" err="1">
                <a:latin typeface="Lato"/>
                <a:ea typeface="Lato"/>
                <a:cs typeface="Lato"/>
              </a:rPr>
              <a:t>bị</a:t>
            </a:r>
            <a:r>
              <a:rPr lang="en-US" sz="2400">
                <a:latin typeface="Lato"/>
                <a:ea typeface="Lato"/>
                <a:cs typeface="Lato"/>
              </a:rPr>
              <a:t> </a:t>
            </a:r>
            <a:r>
              <a:rPr lang="en-US" sz="2400" err="1">
                <a:latin typeface="Lato"/>
                <a:ea typeface="Lato"/>
                <a:cs typeface="Lato"/>
              </a:rPr>
              <a:t>xóa</a:t>
            </a:r>
            <a:r>
              <a:rPr lang="en-US" sz="2400">
                <a:latin typeface="Lato"/>
                <a:ea typeface="Lato"/>
                <a:cs typeface="Lato"/>
              </a:rPr>
              <a:t> </a:t>
            </a:r>
            <a:r>
              <a:rPr lang="en-US" sz="2400" err="1">
                <a:latin typeface="Lato"/>
                <a:ea typeface="Lato"/>
                <a:cs typeface="Lato"/>
              </a:rPr>
              <a:t>sẽ</a:t>
            </a:r>
            <a:r>
              <a:rPr lang="en-US" sz="2400">
                <a:latin typeface="Lato"/>
                <a:ea typeface="Lato"/>
                <a:cs typeface="Lato"/>
              </a:rPr>
              <a:t> </a:t>
            </a:r>
            <a:r>
              <a:rPr lang="en-US" sz="2400" err="1">
                <a:latin typeface="Lato"/>
                <a:ea typeface="Lato"/>
                <a:cs typeface="Lato"/>
              </a:rPr>
              <a:t>được</a:t>
            </a:r>
            <a:r>
              <a:rPr lang="en-US" sz="2400">
                <a:latin typeface="Lato"/>
                <a:ea typeface="Lato"/>
                <a:cs typeface="Lato"/>
              </a:rPr>
              <a:t> </a:t>
            </a:r>
            <a:r>
              <a:rPr lang="en-US" sz="2400" err="1">
                <a:latin typeface="Lato"/>
                <a:ea typeface="Lato"/>
                <a:cs typeface="Lato"/>
              </a:rPr>
              <a:t>hiện</a:t>
            </a:r>
            <a:r>
              <a:rPr lang="en-US" sz="2400">
                <a:latin typeface="Lato"/>
                <a:ea typeface="Lato"/>
                <a:cs typeface="Lato"/>
              </a:rPr>
              <a:t> </a:t>
            </a:r>
            <a:r>
              <a:rPr lang="en-US" sz="2400" err="1">
                <a:latin typeface="Lato"/>
                <a:ea typeface="Lato"/>
                <a:cs typeface="Lato"/>
              </a:rPr>
              <a:t>theo</a:t>
            </a:r>
            <a:r>
              <a:rPr lang="en-US" sz="2400">
                <a:latin typeface="Lato"/>
                <a:ea typeface="Lato"/>
                <a:cs typeface="Lato"/>
              </a:rPr>
              <a:t> </a:t>
            </a:r>
            <a:r>
              <a:rPr lang="en-US" sz="2400" err="1">
                <a:latin typeface="Lato"/>
                <a:ea typeface="Lato"/>
                <a:cs typeface="Lato"/>
              </a:rPr>
              <a:t>thứ</a:t>
            </a:r>
            <a:r>
              <a:rPr lang="en-US" sz="2400">
                <a:latin typeface="Lato"/>
                <a:ea typeface="Lato"/>
                <a:cs typeface="Lato"/>
              </a:rPr>
              <a:t> </a:t>
            </a:r>
            <a:r>
              <a:rPr lang="en-US" sz="2400" err="1">
                <a:latin typeface="Lato"/>
                <a:ea typeface="Lato"/>
                <a:cs typeface="Lato"/>
              </a:rPr>
              <a:t>tự</a:t>
            </a:r>
            <a:r>
              <a:rPr lang="en-US" sz="2400">
                <a:latin typeface="Lato"/>
                <a:ea typeface="Lato"/>
                <a:cs typeface="Lato"/>
              </a:rPr>
              <a:t>: </a:t>
            </a:r>
          </a:p>
          <a:p>
            <a:pPr marL="0" indent="0">
              <a:buNone/>
            </a:pPr>
            <a:r>
              <a:rPr lang="en-US" sz="2400" err="1">
                <a:latin typeface="Lato"/>
                <a:ea typeface="Lato"/>
                <a:cs typeface="Lato"/>
              </a:rPr>
              <a:t>Bị</a:t>
            </a:r>
            <a:r>
              <a:rPr lang="en-US" sz="2400">
                <a:latin typeface="Lato"/>
                <a:ea typeface="Lato"/>
                <a:cs typeface="Lato"/>
              </a:rPr>
              <a:t> </a:t>
            </a:r>
            <a:r>
              <a:rPr lang="en-US" sz="2400" err="1">
                <a:latin typeface="Lato"/>
                <a:ea typeface="Lato"/>
                <a:cs typeface="Lato"/>
              </a:rPr>
              <a:t>xóa</a:t>
            </a:r>
            <a:r>
              <a:rPr lang="en-US" sz="2400">
                <a:latin typeface="Lato"/>
                <a:ea typeface="Lato"/>
                <a:cs typeface="Lato"/>
              </a:rPr>
              <a:t> </a:t>
            </a:r>
            <a:r>
              <a:rPr lang="en-US" sz="2400" err="1">
                <a:latin typeface="Lato"/>
                <a:ea typeface="Lato"/>
                <a:cs typeface="Lato"/>
              </a:rPr>
              <a:t>trước</a:t>
            </a:r>
            <a:r>
              <a:rPr lang="en-US" sz="2400">
                <a:latin typeface="Lato"/>
                <a:ea typeface="Lato"/>
                <a:cs typeface="Lato"/>
              </a:rPr>
              <a:t> </a:t>
            </a:r>
            <a:r>
              <a:rPr lang="en-US" sz="2400" err="1">
                <a:latin typeface="Lato"/>
                <a:ea typeface="Lato"/>
                <a:cs typeface="Lato"/>
              </a:rPr>
              <a:t>sẽ</a:t>
            </a:r>
            <a:r>
              <a:rPr lang="en-US" sz="2400">
                <a:latin typeface="Lato"/>
                <a:ea typeface="Lato"/>
                <a:cs typeface="Lato"/>
              </a:rPr>
              <a:t> </a:t>
            </a:r>
            <a:r>
              <a:rPr lang="en-US" sz="2400" err="1">
                <a:latin typeface="Lato"/>
                <a:ea typeface="Lato"/>
                <a:cs typeface="Lato"/>
              </a:rPr>
              <a:t>lên</a:t>
            </a:r>
            <a:r>
              <a:rPr lang="en-US" sz="2400">
                <a:latin typeface="Lato"/>
                <a:ea typeface="Lato"/>
                <a:cs typeface="Lato"/>
              </a:rPr>
              <a:t> </a:t>
            </a:r>
            <a:r>
              <a:rPr lang="en-US" sz="2400" err="1">
                <a:latin typeface="Lato"/>
                <a:ea typeface="Lato"/>
                <a:cs typeface="Lato"/>
              </a:rPr>
              <a:t>trước</a:t>
            </a:r>
            <a:r>
              <a:rPr lang="en-US" sz="2400">
                <a:latin typeface="Lato"/>
                <a:ea typeface="Lato"/>
                <a:cs typeface="Lato"/>
              </a:rPr>
              <a:t>.</a:t>
            </a:r>
          </a:p>
          <a:p>
            <a:pPr marL="0" indent="0">
              <a:buNone/>
            </a:pPr>
            <a:endParaRPr lang="en-US" sz="2400">
              <a:latin typeface="Lato"/>
              <a:ea typeface="Lato"/>
              <a:cs typeface="Lato"/>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15" name="Picture 14">
            <a:extLst>
              <a:ext uri="{FF2B5EF4-FFF2-40B4-BE49-F238E27FC236}">
                <a16:creationId xmlns:a16="http://schemas.microsoft.com/office/drawing/2014/main" id="{831A197C-AE8A-5B9B-EF02-ACFFF5661101}"/>
              </a:ext>
            </a:extLst>
          </p:cNvPr>
          <p:cNvPicPr>
            <a:picLocks noChangeAspect="1"/>
          </p:cNvPicPr>
          <p:nvPr/>
        </p:nvPicPr>
        <p:blipFill>
          <a:blip r:embed="rId2"/>
          <a:stretch>
            <a:fillRect/>
          </a:stretch>
        </p:blipFill>
        <p:spPr>
          <a:xfrm>
            <a:off x="4650174" y="1038515"/>
            <a:ext cx="7249537" cy="1047896"/>
          </a:xfrm>
          <a:prstGeom prst="rect">
            <a:avLst/>
          </a:prstGeom>
        </p:spPr>
      </p:pic>
      <p:pic>
        <p:nvPicPr>
          <p:cNvPr id="17" name="Picture 16">
            <a:extLst>
              <a:ext uri="{FF2B5EF4-FFF2-40B4-BE49-F238E27FC236}">
                <a16:creationId xmlns:a16="http://schemas.microsoft.com/office/drawing/2014/main" id="{97BD4D95-68C3-33A1-8D15-EB652BC15CEC}"/>
              </a:ext>
            </a:extLst>
          </p:cNvPr>
          <p:cNvPicPr>
            <a:picLocks noChangeAspect="1"/>
          </p:cNvPicPr>
          <p:nvPr/>
        </p:nvPicPr>
        <p:blipFill>
          <a:blip r:embed="rId3"/>
          <a:stretch>
            <a:fillRect/>
          </a:stretch>
        </p:blipFill>
        <p:spPr>
          <a:xfrm>
            <a:off x="4650174" y="2552036"/>
            <a:ext cx="4105848" cy="1019317"/>
          </a:xfrm>
          <a:prstGeom prst="rect">
            <a:avLst/>
          </a:prstGeom>
        </p:spPr>
      </p:pic>
      <p:pic>
        <p:nvPicPr>
          <p:cNvPr id="19" name="Picture 18">
            <a:extLst>
              <a:ext uri="{FF2B5EF4-FFF2-40B4-BE49-F238E27FC236}">
                <a16:creationId xmlns:a16="http://schemas.microsoft.com/office/drawing/2014/main" id="{6B8BA47C-100C-0E81-79F2-A86E26365B93}"/>
              </a:ext>
            </a:extLst>
          </p:cNvPr>
          <p:cNvPicPr>
            <a:picLocks noChangeAspect="1"/>
          </p:cNvPicPr>
          <p:nvPr/>
        </p:nvPicPr>
        <p:blipFill>
          <a:blip r:embed="rId4"/>
          <a:stretch>
            <a:fillRect/>
          </a:stretch>
        </p:blipFill>
        <p:spPr>
          <a:xfrm>
            <a:off x="7178414" y="4318714"/>
            <a:ext cx="3953427" cy="1476581"/>
          </a:xfrm>
          <a:prstGeom prst="rect">
            <a:avLst/>
          </a:prstGeom>
        </p:spPr>
      </p:pic>
      <p:sp>
        <p:nvSpPr>
          <p:cNvPr id="5" name="Hộp Văn bản 4">
            <a:extLst>
              <a:ext uri="{FF2B5EF4-FFF2-40B4-BE49-F238E27FC236}">
                <a16:creationId xmlns:a16="http://schemas.microsoft.com/office/drawing/2014/main" id="{B56BC512-A236-05C6-54FA-AD52D4B5AB54}"/>
              </a:ext>
            </a:extLst>
          </p:cNvPr>
          <p:cNvSpPr txBox="1"/>
          <p:nvPr/>
        </p:nvSpPr>
        <p:spPr>
          <a:xfrm>
            <a:off x="6703098" y="20487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latin typeface="Arial"/>
                <a:cs typeface="Arial"/>
              </a:rPr>
              <a:t>Xóa ảnh trong danh sách</a:t>
            </a:r>
            <a:endParaRPr lang="vi-VN" dirty="0"/>
          </a:p>
        </p:txBody>
      </p:sp>
      <p:sp>
        <p:nvSpPr>
          <p:cNvPr id="6" name="Hộp Văn bản 5">
            <a:extLst>
              <a:ext uri="{FF2B5EF4-FFF2-40B4-BE49-F238E27FC236}">
                <a16:creationId xmlns:a16="http://schemas.microsoft.com/office/drawing/2014/main" id="{22FAF4ED-9798-9AAC-55B8-DA145FFBF888}"/>
              </a:ext>
            </a:extLst>
          </p:cNvPr>
          <p:cNvSpPr txBox="1"/>
          <p:nvPr/>
        </p:nvSpPr>
        <p:spPr>
          <a:xfrm>
            <a:off x="7671981" y="5795434"/>
            <a:ext cx="3202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Arial"/>
                <a:cs typeface="Arial"/>
              </a:rPr>
              <a:t>Danh sách các ảnh đã xóa</a:t>
            </a:r>
          </a:p>
        </p:txBody>
      </p:sp>
      <p:sp>
        <p:nvSpPr>
          <p:cNvPr id="7" name="Hộp Văn bản 6">
            <a:extLst>
              <a:ext uri="{FF2B5EF4-FFF2-40B4-BE49-F238E27FC236}">
                <a16:creationId xmlns:a16="http://schemas.microsoft.com/office/drawing/2014/main" id="{651D099D-166C-C07C-2B8E-138E8172323B}"/>
              </a:ext>
            </a:extLst>
          </p:cNvPr>
          <p:cNvSpPr txBox="1"/>
          <p:nvPr/>
        </p:nvSpPr>
        <p:spPr>
          <a:xfrm>
            <a:off x="5338219" y="3571353"/>
            <a:ext cx="29367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Arial"/>
                <a:cs typeface="Arial"/>
              </a:rPr>
              <a:t>Thêm ảnh vào danh sách</a:t>
            </a:r>
            <a:endParaRPr lang="vi-VN"/>
          </a:p>
        </p:txBody>
      </p:sp>
    </p:spTree>
    <p:extLst>
      <p:ext uri="{BB962C8B-B14F-4D97-AF65-F5344CB8AC3E}">
        <p14:creationId xmlns:p14="http://schemas.microsoft.com/office/powerpoint/2010/main" val="300156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pPr marL="514350" indent="-514350">
              <a:buAutoNum type="romanUcPeriod"/>
            </a:pPr>
            <a:r>
              <a:rPr lang="en-US">
                <a:latin typeface="Lato"/>
                <a:ea typeface="Lato"/>
                <a:cs typeface="Lato"/>
              </a:rPr>
              <a:t>GIỚI THIỆU BÀI TOÁN</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873493"/>
            <a:ext cx="11514528" cy="4909124"/>
          </a:xfrm>
        </p:spPr>
        <p:txBody>
          <a:bodyPr lIns="91440" tIns="45720" rIns="91440" bIns="45720" anchor="t"/>
          <a:lstStyle/>
          <a:p>
            <a:pPr marL="514350" indent="-514350" algn="just">
              <a:buAutoNum type="arabicPeriod"/>
            </a:pPr>
            <a:r>
              <a:rPr lang="en-US" sz="2600" b="1">
                <a:latin typeface="Lato"/>
                <a:ea typeface="Lato"/>
                <a:cs typeface="Lato"/>
              </a:rPr>
              <a:t>Input:</a:t>
            </a:r>
            <a:r>
              <a:rPr lang="en-US" sz="2600">
                <a:latin typeface="Lato"/>
                <a:ea typeface="Lato"/>
                <a:cs typeface="Lato"/>
              </a:rPr>
              <a:t> </a:t>
            </a:r>
            <a:r>
              <a:rPr lang="en-US" sz="2200" err="1">
                <a:latin typeface="Lato"/>
                <a:ea typeface="Lato"/>
                <a:cs typeface="Lato"/>
              </a:rPr>
              <a:t>Ảnh</a:t>
            </a:r>
            <a:r>
              <a:rPr lang="en-US" sz="2200">
                <a:latin typeface="Lato"/>
                <a:ea typeface="Lato"/>
                <a:cs typeface="Lato"/>
              </a:rPr>
              <a:t> </a:t>
            </a:r>
            <a:r>
              <a:rPr lang="en-US" sz="2200" err="1">
                <a:latin typeface="Lato"/>
                <a:ea typeface="Lato"/>
                <a:cs typeface="Lato"/>
              </a:rPr>
              <a:t>gồm</a:t>
            </a:r>
            <a:r>
              <a:rPr lang="en-US" sz="2200">
                <a:latin typeface="Lato"/>
                <a:ea typeface="Lato"/>
                <a:cs typeface="Lato"/>
              </a:rPr>
              <a:t> ID, </a:t>
            </a:r>
            <a:r>
              <a:rPr lang="en-US" sz="2200" err="1">
                <a:latin typeface="Lato"/>
                <a:ea typeface="Lato"/>
                <a:cs typeface="Lato"/>
              </a:rPr>
              <a:t>thời</a:t>
            </a:r>
            <a:r>
              <a:rPr lang="en-US" sz="2200">
                <a:latin typeface="Lato"/>
                <a:ea typeface="Lato"/>
                <a:cs typeface="Lato"/>
              </a:rPr>
              <a:t> </a:t>
            </a:r>
            <a:r>
              <a:rPr lang="en-US" sz="2200" err="1">
                <a:latin typeface="Lato"/>
                <a:ea typeface="Lato"/>
                <a:cs typeface="Lato"/>
              </a:rPr>
              <a:t>gian</a:t>
            </a:r>
            <a:r>
              <a:rPr lang="en-US" sz="2200">
                <a:latin typeface="Lato"/>
                <a:ea typeface="Lato"/>
                <a:cs typeface="Lato"/>
              </a:rPr>
              <a:t> (</a:t>
            </a:r>
            <a:r>
              <a:rPr lang="en-US" sz="2200" err="1">
                <a:latin typeface="Lato"/>
                <a:ea typeface="Lato"/>
                <a:cs typeface="Lato"/>
              </a:rPr>
              <a:t>năm</a:t>
            </a:r>
            <a:r>
              <a:rPr lang="en-US" sz="2200">
                <a:latin typeface="Lato"/>
                <a:ea typeface="Lato"/>
                <a:cs typeface="Lato"/>
              </a:rPr>
              <a:t>/</a:t>
            </a:r>
            <a:r>
              <a:rPr lang="en-US" sz="2200" err="1">
                <a:latin typeface="Lato"/>
                <a:ea typeface="Lato"/>
                <a:cs typeface="Lato"/>
              </a:rPr>
              <a:t>tháng</a:t>
            </a:r>
            <a:r>
              <a:rPr lang="en-US" sz="2200">
                <a:latin typeface="Lato"/>
                <a:ea typeface="Lato"/>
                <a:cs typeface="Lato"/>
              </a:rPr>
              <a:t>/</a:t>
            </a:r>
            <a:r>
              <a:rPr lang="en-US" sz="2200" err="1">
                <a:latin typeface="Lato"/>
                <a:ea typeface="Lato"/>
                <a:cs typeface="Lato"/>
              </a:rPr>
              <a:t>ngày</a:t>
            </a:r>
            <a:r>
              <a:rPr lang="en-US" sz="2200">
                <a:latin typeface="Lato"/>
                <a:ea typeface="Lato"/>
                <a:cs typeface="Lato"/>
              </a:rPr>
              <a:t>, </a:t>
            </a:r>
            <a:r>
              <a:rPr lang="en-US" sz="2200" err="1">
                <a:latin typeface="Lato"/>
                <a:ea typeface="Lato"/>
                <a:cs typeface="Lato"/>
              </a:rPr>
              <a:t>giờ</a:t>
            </a:r>
            <a:r>
              <a:rPr lang="en-US" sz="2200">
                <a:latin typeface="Lato"/>
                <a:ea typeface="Lato"/>
                <a:cs typeface="Lato"/>
              </a:rPr>
              <a:t>/</a:t>
            </a:r>
            <a:r>
              <a:rPr lang="en-US" sz="2200" err="1">
                <a:latin typeface="Lato"/>
                <a:ea typeface="Lato"/>
                <a:cs typeface="Lato"/>
              </a:rPr>
              <a:t>phút</a:t>
            </a:r>
            <a:r>
              <a:rPr lang="en-US" sz="2200">
                <a:latin typeface="Lato"/>
                <a:ea typeface="Lato"/>
                <a:cs typeface="Lato"/>
              </a:rPr>
              <a:t>), size, </a:t>
            </a:r>
            <a:r>
              <a:rPr lang="en-US" sz="2200" err="1">
                <a:latin typeface="Lato"/>
                <a:ea typeface="Lato"/>
                <a:cs typeface="Lato"/>
              </a:rPr>
              <a:t>địa</a:t>
            </a:r>
            <a:r>
              <a:rPr lang="en-US" sz="2200">
                <a:latin typeface="Lato"/>
                <a:ea typeface="Lato"/>
                <a:cs typeface="Lato"/>
              </a:rPr>
              <a:t> </a:t>
            </a:r>
            <a:r>
              <a:rPr lang="en-US" sz="2200" err="1">
                <a:latin typeface="Lato"/>
                <a:ea typeface="Lato"/>
                <a:cs typeface="Lato"/>
              </a:rPr>
              <a:t>điểm</a:t>
            </a:r>
            <a:endParaRPr lang="en-US" sz="2200">
              <a:latin typeface="Lato"/>
              <a:ea typeface="Lato"/>
              <a:cs typeface="Lato"/>
            </a:endParaRPr>
          </a:p>
          <a:p>
            <a:pPr marL="514350" indent="-514350" algn="just">
              <a:buAutoNum type="arabicPeriod"/>
            </a:pPr>
            <a:endParaRPr lang="en-US" sz="2200">
              <a:latin typeface="Lato"/>
              <a:ea typeface="Lato"/>
              <a:cs typeface="Lato"/>
            </a:endParaRPr>
          </a:p>
          <a:p>
            <a:pPr marL="514350" indent="-514350" algn="just">
              <a:buAutoNum type="arabicPeriod"/>
            </a:pPr>
            <a:r>
              <a:rPr lang="en-US" sz="2600" b="1">
                <a:latin typeface="Lato"/>
                <a:ea typeface="Lato"/>
                <a:cs typeface="Lato"/>
              </a:rPr>
              <a:t>Output: </a:t>
            </a:r>
          </a:p>
          <a:p>
            <a:pPr marL="0" indent="0" algn="just">
              <a:buNone/>
            </a:pPr>
            <a:r>
              <a:rPr lang="en-US" sz="2200">
                <a:latin typeface="Lato"/>
                <a:ea typeface="Lato"/>
                <a:cs typeface="Lato"/>
              </a:rPr>
              <a:t>- </a:t>
            </a:r>
            <a:r>
              <a:rPr lang="en-US" sz="2200" err="1">
                <a:latin typeface="Lato"/>
                <a:ea typeface="Lato"/>
                <a:cs typeface="Lato"/>
              </a:rPr>
              <a:t>Thêm</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p>
          <a:p>
            <a:pPr marL="0" indent="0" algn="just">
              <a:buNone/>
            </a:pPr>
            <a:r>
              <a:rPr lang="en-US" sz="2200">
                <a:latin typeface="Lato"/>
                <a:ea typeface="Lato"/>
                <a:cs typeface="Lato"/>
              </a:rPr>
              <a:t>- </a:t>
            </a:r>
            <a:r>
              <a:rPr lang="en-US" sz="2200" err="1">
                <a:latin typeface="Lato"/>
                <a:ea typeface="Lato"/>
                <a:cs typeface="Lato"/>
              </a:rPr>
              <a:t>Tìm</a:t>
            </a:r>
            <a:r>
              <a:rPr lang="en-US" sz="2200">
                <a:latin typeface="Lato"/>
                <a:ea typeface="Lato"/>
                <a:cs typeface="Lato"/>
              </a:rPr>
              <a:t> </a:t>
            </a:r>
            <a:r>
              <a:rPr lang="en-US" sz="2200" err="1">
                <a:latin typeface="Lato"/>
                <a:ea typeface="Lato"/>
                <a:cs typeface="Lato"/>
              </a:rPr>
              <a:t>kiếm</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r>
              <a:rPr lang="en-US" sz="2200" err="1">
                <a:latin typeface="Lato"/>
                <a:ea typeface="Lato"/>
                <a:cs typeface="Lato"/>
              </a:rPr>
              <a:t>theo</a:t>
            </a:r>
            <a:r>
              <a:rPr lang="en-US" sz="2200">
                <a:latin typeface="Lato"/>
                <a:ea typeface="Lato"/>
                <a:cs typeface="Lato"/>
              </a:rPr>
              <a:t> ID, </a:t>
            </a:r>
            <a:r>
              <a:rPr lang="en-US" sz="2200" err="1">
                <a:latin typeface="Lato"/>
                <a:ea typeface="Lato"/>
                <a:cs typeface="Lato"/>
              </a:rPr>
              <a:t>ngày</a:t>
            </a:r>
            <a:r>
              <a:rPr lang="en-US" sz="2200">
                <a:latin typeface="Lato"/>
                <a:ea typeface="Lato"/>
                <a:cs typeface="Lato"/>
              </a:rPr>
              <a:t> </a:t>
            </a:r>
            <a:r>
              <a:rPr lang="en-US" sz="2200" err="1">
                <a:latin typeface="Lato"/>
                <a:ea typeface="Lato"/>
                <a:cs typeface="Lato"/>
              </a:rPr>
              <a:t>và</a:t>
            </a:r>
            <a:r>
              <a:rPr lang="en-US" sz="2200">
                <a:latin typeface="Lato"/>
                <a:ea typeface="Lato"/>
                <a:cs typeface="Lato"/>
              </a:rPr>
              <a:t> </a:t>
            </a:r>
            <a:r>
              <a:rPr lang="en-US" sz="2200" err="1">
                <a:latin typeface="Lato"/>
                <a:ea typeface="Lato"/>
                <a:cs typeface="Lato"/>
              </a:rPr>
              <a:t>địa</a:t>
            </a:r>
            <a:r>
              <a:rPr lang="en-US" sz="2200">
                <a:latin typeface="Lato"/>
                <a:ea typeface="Lato"/>
                <a:cs typeface="Lato"/>
              </a:rPr>
              <a:t> </a:t>
            </a:r>
            <a:r>
              <a:rPr lang="en-US" sz="2200" err="1">
                <a:latin typeface="Lato"/>
                <a:ea typeface="Lato"/>
                <a:cs typeface="Lato"/>
              </a:rPr>
              <a:t>điểm</a:t>
            </a:r>
            <a:endParaRPr lang="en-US" sz="2200">
              <a:latin typeface="Lato"/>
              <a:ea typeface="Lato"/>
              <a:cs typeface="Lato"/>
            </a:endParaRPr>
          </a:p>
          <a:p>
            <a:pPr marL="0" indent="0" algn="just">
              <a:buNone/>
            </a:pPr>
            <a:r>
              <a:rPr lang="en-US" sz="2200">
                <a:latin typeface="Lato"/>
                <a:ea typeface="Lato"/>
                <a:cs typeface="Lato"/>
              </a:rPr>
              <a:t>- </a:t>
            </a:r>
            <a:r>
              <a:rPr lang="en-US" sz="2200" err="1">
                <a:latin typeface="Lato"/>
                <a:ea typeface="Lato"/>
                <a:cs typeface="Lato"/>
              </a:rPr>
              <a:t>Xoá</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p>
          <a:p>
            <a:pPr marL="0" indent="0" algn="just">
              <a:buNone/>
            </a:pPr>
            <a:r>
              <a:rPr lang="en-US" sz="2200">
                <a:latin typeface="Lato"/>
                <a:ea typeface="Lato"/>
                <a:cs typeface="Lato"/>
              </a:rPr>
              <a:t>- </a:t>
            </a:r>
            <a:r>
              <a:rPr lang="en-US" sz="2200" err="1">
                <a:latin typeface="Lato"/>
                <a:ea typeface="Lato"/>
                <a:cs typeface="Lato"/>
              </a:rPr>
              <a:t>Sửa</a:t>
            </a:r>
            <a:r>
              <a:rPr lang="en-US" sz="2200">
                <a:latin typeface="Lato"/>
                <a:ea typeface="Lato"/>
                <a:cs typeface="Lato"/>
              </a:rPr>
              <a:t> </a:t>
            </a:r>
            <a:r>
              <a:rPr lang="en-US" sz="2200" err="1">
                <a:latin typeface="Lato"/>
                <a:ea typeface="Lato"/>
                <a:cs typeface="Lato"/>
              </a:rPr>
              <a:t>thông</a:t>
            </a:r>
            <a:r>
              <a:rPr lang="en-US" sz="2200">
                <a:latin typeface="Lato"/>
                <a:ea typeface="Lato"/>
                <a:cs typeface="Lato"/>
              </a:rPr>
              <a:t> tin </a:t>
            </a:r>
            <a:r>
              <a:rPr lang="en-US" sz="2200" err="1">
                <a:latin typeface="Lato"/>
                <a:ea typeface="Lato"/>
                <a:cs typeface="Lato"/>
              </a:rPr>
              <a:t>ảnh</a:t>
            </a:r>
            <a:r>
              <a:rPr lang="en-US" sz="2200">
                <a:latin typeface="Lato"/>
                <a:ea typeface="Lato"/>
                <a:cs typeface="Lato"/>
              </a:rPr>
              <a:t> </a:t>
            </a:r>
          </a:p>
          <a:p>
            <a:pPr marL="0" indent="0" algn="just">
              <a:buNone/>
            </a:pPr>
            <a:r>
              <a:rPr lang="en-US" sz="2200">
                <a:latin typeface="Lato"/>
                <a:ea typeface="Lato"/>
                <a:cs typeface="Lato"/>
              </a:rPr>
              <a:t>- Hiển </a:t>
            </a:r>
            <a:r>
              <a:rPr lang="en-US" sz="2200" err="1">
                <a:latin typeface="Lato"/>
                <a:ea typeface="Lato"/>
                <a:cs typeface="Lato"/>
              </a:rPr>
              <a:t>thị</a:t>
            </a:r>
            <a:r>
              <a:rPr lang="en-US" sz="2200">
                <a:latin typeface="Lato"/>
                <a:ea typeface="Lato"/>
                <a:cs typeface="Lato"/>
              </a:rPr>
              <a:t> </a:t>
            </a:r>
            <a:r>
              <a:rPr lang="en-US" sz="2200" err="1">
                <a:latin typeface="Lato"/>
                <a:ea typeface="Lato"/>
                <a:cs typeface="Lato"/>
              </a:rPr>
              <a:t>tất</a:t>
            </a:r>
            <a:r>
              <a:rPr lang="en-US" sz="2200">
                <a:latin typeface="Lato"/>
                <a:ea typeface="Lato"/>
                <a:cs typeface="Lato"/>
              </a:rPr>
              <a:t> </a:t>
            </a:r>
            <a:r>
              <a:rPr lang="en-US" sz="2200" err="1">
                <a:latin typeface="Lato"/>
                <a:ea typeface="Lato"/>
                <a:cs typeface="Lato"/>
              </a:rPr>
              <a:t>cả</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p>
          <a:p>
            <a:pPr marL="0" indent="0" algn="just">
              <a:buNone/>
            </a:pPr>
            <a:r>
              <a:rPr lang="en-US" sz="2200">
                <a:latin typeface="Lato"/>
                <a:ea typeface="Lato"/>
                <a:cs typeface="Lato"/>
              </a:rPr>
              <a:t>- </a:t>
            </a:r>
            <a:r>
              <a:rPr lang="en-US" sz="2200" err="1">
                <a:latin typeface="Lato"/>
                <a:ea typeface="Lato"/>
                <a:cs typeface="Lato"/>
              </a:rPr>
              <a:t>Xoá</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r>
              <a:rPr lang="en-US" sz="2200" err="1">
                <a:latin typeface="Lato"/>
                <a:ea typeface="Lato"/>
                <a:cs typeface="Lato"/>
              </a:rPr>
              <a:t>trùng</a:t>
            </a:r>
            <a:r>
              <a:rPr lang="en-US" sz="2200">
                <a:latin typeface="Lato"/>
                <a:ea typeface="Lato"/>
                <a:cs typeface="Lato"/>
              </a:rPr>
              <a:t> </a:t>
            </a:r>
            <a:r>
              <a:rPr lang="en-US" sz="2200" err="1">
                <a:latin typeface="Lato"/>
                <a:ea typeface="Lato"/>
                <a:cs typeface="Lato"/>
              </a:rPr>
              <a:t>lặp</a:t>
            </a:r>
            <a:r>
              <a:rPr lang="en-US" sz="2200">
                <a:latin typeface="Lato"/>
                <a:ea typeface="Lato"/>
                <a:cs typeface="Lato"/>
              </a:rPr>
              <a:t>  </a:t>
            </a:r>
          </a:p>
          <a:p>
            <a:pPr marL="0" indent="0" algn="just">
              <a:buNone/>
            </a:pPr>
            <a:r>
              <a:rPr lang="en-US" sz="2200">
                <a:latin typeface="Lato"/>
                <a:ea typeface="Lato"/>
                <a:cs typeface="Lato"/>
              </a:rPr>
              <a:t>- </a:t>
            </a:r>
            <a:r>
              <a:rPr lang="en-US" sz="2200" err="1">
                <a:latin typeface="Lato"/>
                <a:ea typeface="Lato"/>
                <a:cs typeface="Lato"/>
              </a:rPr>
              <a:t>Khôi</a:t>
            </a:r>
            <a:r>
              <a:rPr lang="en-US" sz="2200">
                <a:latin typeface="Lato"/>
                <a:ea typeface="Lato"/>
                <a:cs typeface="Lato"/>
              </a:rPr>
              <a:t> </a:t>
            </a:r>
            <a:r>
              <a:rPr lang="en-US" sz="2200" err="1">
                <a:latin typeface="Lato"/>
                <a:ea typeface="Lato"/>
                <a:cs typeface="Lato"/>
              </a:rPr>
              <a:t>phục</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p>
          <a:p>
            <a:pPr marL="0" indent="0" algn="just">
              <a:buNone/>
            </a:pPr>
            <a:r>
              <a:rPr lang="en-US" sz="2200">
                <a:latin typeface="Lato"/>
                <a:ea typeface="Lato"/>
                <a:cs typeface="Lato"/>
              </a:rPr>
              <a:t>- Xem </a:t>
            </a:r>
            <a:r>
              <a:rPr lang="en-US" sz="2200" err="1">
                <a:latin typeface="Lato"/>
                <a:ea typeface="Lato"/>
                <a:cs typeface="Lato"/>
              </a:rPr>
              <a:t>danh</a:t>
            </a:r>
            <a:r>
              <a:rPr lang="en-US" sz="2200">
                <a:latin typeface="Lato"/>
                <a:ea typeface="Lato"/>
                <a:cs typeface="Lato"/>
              </a:rPr>
              <a:t> </a:t>
            </a:r>
            <a:r>
              <a:rPr lang="en-US" sz="2200" err="1">
                <a:latin typeface="Lato"/>
                <a:ea typeface="Lato"/>
                <a:cs typeface="Lato"/>
              </a:rPr>
              <a:t>sách</a:t>
            </a:r>
            <a:r>
              <a:rPr lang="en-US" sz="2200">
                <a:latin typeface="Lato"/>
                <a:ea typeface="Lato"/>
                <a:cs typeface="Lato"/>
              </a:rPr>
              <a:t> </a:t>
            </a:r>
            <a:r>
              <a:rPr lang="en-US" sz="2200" err="1">
                <a:latin typeface="Lato"/>
                <a:ea typeface="Lato"/>
                <a:cs typeface="Lato"/>
              </a:rPr>
              <a:t>ảnh</a:t>
            </a:r>
            <a:r>
              <a:rPr lang="en-US" sz="2200">
                <a:latin typeface="Lato"/>
                <a:ea typeface="Lato"/>
                <a:cs typeface="Lato"/>
              </a:rPr>
              <a:t> </a:t>
            </a:r>
            <a:r>
              <a:rPr lang="en-US" sz="2200" err="1">
                <a:latin typeface="Lato"/>
                <a:ea typeface="Lato"/>
                <a:cs typeface="Lato"/>
              </a:rPr>
              <a:t>đã</a:t>
            </a:r>
            <a:r>
              <a:rPr lang="en-US" sz="2200">
                <a:latin typeface="Lato"/>
                <a:ea typeface="Lato"/>
                <a:cs typeface="Lato"/>
              </a:rPr>
              <a:t> </a:t>
            </a:r>
            <a:r>
              <a:rPr lang="en-US" sz="2200" err="1">
                <a:latin typeface="Lato"/>
                <a:ea typeface="Lato"/>
                <a:cs typeface="Lato"/>
              </a:rPr>
              <a:t>xoá</a:t>
            </a:r>
            <a:endParaRPr lang="en-US" sz="2200">
              <a:latin typeface="Lato"/>
              <a:ea typeface="Lato"/>
              <a:cs typeface="Lato"/>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Hộp Văn bản 4">
            <a:extLst>
              <a:ext uri="{FF2B5EF4-FFF2-40B4-BE49-F238E27FC236}">
                <a16:creationId xmlns:a16="http://schemas.microsoft.com/office/drawing/2014/main" id="{04B2BD8F-89E0-01E8-7F32-25485B513753}"/>
              </a:ext>
            </a:extLst>
          </p:cNvPr>
          <p:cNvSpPr txBox="1"/>
          <p:nvPr/>
        </p:nvSpPr>
        <p:spPr>
          <a:xfrm>
            <a:off x="5550536" y="1578791"/>
            <a:ext cx="6053199" cy="4692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sz="2600" b="1">
                <a:latin typeface="Lato"/>
                <a:ea typeface="Lato"/>
                <a:cs typeface="Arial"/>
              </a:rPr>
              <a:t>3.  Động lực thực hiện bài toán: </a:t>
            </a:r>
            <a:endParaRPr lang="vi-VN" b="1">
              <a:cs typeface="Arial" panose="020B0604020202020204" pitchFamily="34" charset="0"/>
            </a:endParaRPr>
          </a:p>
          <a:p>
            <a:pPr marL="285750" indent="-285750" algn="just">
              <a:lnSpc>
                <a:spcPct val="150000"/>
              </a:lnSpc>
              <a:buFont typeface="Calibri"/>
              <a:buChar char="-"/>
            </a:pPr>
            <a:r>
              <a:rPr lang="vi-VN" sz="2200">
                <a:latin typeface="Lato"/>
                <a:ea typeface="Lato"/>
                <a:cs typeface="Arial"/>
              </a:rPr>
              <a:t>S</a:t>
            </a:r>
            <a:r>
              <a:rPr lang="vi-VN" sz="2200">
                <a:latin typeface="Lato"/>
                <a:ea typeface="+mn-lt"/>
                <a:cs typeface="Arial"/>
              </a:rPr>
              <a:t>ắp xếp, lưu trữ, quản lý </a:t>
            </a:r>
            <a:r>
              <a:rPr lang="vi-VN" sz="2200" err="1">
                <a:latin typeface="Lato"/>
                <a:ea typeface="+mn-lt"/>
                <a:cs typeface="Arial"/>
              </a:rPr>
              <a:t>album</a:t>
            </a:r>
            <a:r>
              <a:rPr lang="vi-VN" sz="2200">
                <a:latin typeface="Lato"/>
                <a:ea typeface="+mn-lt"/>
                <a:cs typeface="Arial"/>
              </a:rPr>
              <a:t> cá nhân (ảnh) một cách dễ dàng và hiệu quả hơn</a:t>
            </a:r>
            <a:endParaRPr lang="vi-VN" sz="2200">
              <a:cs typeface="Arial" panose="020B0604020202020204" pitchFamily="34" charset="0"/>
            </a:endParaRPr>
          </a:p>
          <a:p>
            <a:pPr algn="just">
              <a:lnSpc>
                <a:spcPct val="150000"/>
              </a:lnSpc>
            </a:pPr>
            <a:endParaRPr lang="vi-VN">
              <a:latin typeface="Lato"/>
              <a:ea typeface="+mn-lt"/>
              <a:cs typeface="Arial"/>
            </a:endParaRPr>
          </a:p>
          <a:p>
            <a:pPr algn="just">
              <a:lnSpc>
                <a:spcPct val="150000"/>
              </a:lnSpc>
            </a:pPr>
            <a:r>
              <a:rPr lang="vi-VN" sz="2600" b="1">
                <a:latin typeface="Lato"/>
                <a:ea typeface="+mn-lt"/>
                <a:cs typeface="Arial"/>
              </a:rPr>
              <a:t>4.  Các ứng dụng trong thực tế</a:t>
            </a:r>
          </a:p>
          <a:p>
            <a:pPr marL="457200" indent="-457200" algn="just">
              <a:lnSpc>
                <a:spcPct val="150000"/>
              </a:lnSpc>
              <a:buFont typeface="Calibri"/>
              <a:buChar char="-"/>
            </a:pPr>
            <a:r>
              <a:rPr lang="vi-VN" sz="2200">
                <a:latin typeface="Arial"/>
                <a:ea typeface="+mn-lt"/>
                <a:cs typeface="Arial"/>
              </a:rPr>
              <a:t>Quản lý ảnh cá nhân</a:t>
            </a:r>
          </a:p>
          <a:p>
            <a:pPr marL="457200" indent="-457200" algn="just">
              <a:lnSpc>
                <a:spcPct val="150000"/>
              </a:lnSpc>
              <a:buFont typeface="Calibri"/>
              <a:buChar char="-"/>
            </a:pPr>
            <a:r>
              <a:rPr lang="vi-VN" sz="2200">
                <a:latin typeface="Arial"/>
                <a:ea typeface="+mn-lt"/>
                <a:cs typeface="Arial"/>
              </a:rPr>
              <a:t>Quản lý tài nguyên số cho doanh nghiệp</a:t>
            </a:r>
          </a:p>
          <a:p>
            <a:pPr marL="457200" indent="-457200" algn="just">
              <a:lnSpc>
                <a:spcPct val="150000"/>
              </a:lnSpc>
              <a:buFont typeface="Calibri"/>
              <a:buChar char="-"/>
            </a:pPr>
            <a:r>
              <a:rPr lang="vi-VN" sz="2200">
                <a:latin typeface="Arial"/>
                <a:ea typeface="+mn-lt"/>
                <a:cs typeface="Arial"/>
              </a:rPr>
              <a:t>Ứng dụng vào mạng xã hội và nền tảng số</a:t>
            </a:r>
          </a:p>
          <a:p>
            <a:pPr marL="457200" indent="-457200" algn="just">
              <a:lnSpc>
                <a:spcPct val="150000"/>
              </a:lnSpc>
              <a:buFont typeface="Calibri"/>
              <a:buChar char="-"/>
            </a:pPr>
            <a:r>
              <a:rPr lang="vi-VN" sz="2200">
                <a:latin typeface="Arial"/>
                <a:ea typeface="+mn-lt"/>
                <a:cs typeface="Arial"/>
              </a:rPr>
              <a:t>Bảo mật và lưu trữ dữ liệu</a:t>
            </a:r>
          </a:p>
        </p:txBody>
      </p:sp>
    </p:spTree>
    <p:extLst>
      <p:ext uri="{BB962C8B-B14F-4D97-AF65-F5344CB8AC3E}">
        <p14:creationId xmlns:p14="http://schemas.microsoft.com/office/powerpoint/2010/main" val="22143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lIns="91440" tIns="45720" rIns="91440" bIns="45720" anchor="t"/>
          <a:lstStyle/>
          <a:p>
            <a:r>
              <a:rPr lang="en-US">
                <a:latin typeface="Lato"/>
                <a:ea typeface="Lato"/>
                <a:cs typeface="Lato"/>
              </a:rPr>
              <a:t>IV. KẾT </a:t>
            </a:r>
            <a:r>
              <a:rPr lang="en-US">
                <a:solidFill>
                  <a:srgbClr val="FFFFFF"/>
                </a:solidFill>
                <a:latin typeface="Lato"/>
                <a:ea typeface="Lato"/>
                <a:cs typeface="Lato"/>
              </a:rPr>
              <a:t>QUẢ THỰC NGHIỆM</a:t>
            </a:r>
            <a:r>
              <a:rPr lang="en-US">
                <a:latin typeface="Lato"/>
                <a:ea typeface="Lato"/>
                <a:cs typeface="Lato"/>
              </a:rPr>
              <a:t>: </a:t>
            </a:r>
            <a:r>
              <a:rPr lang="en-US">
                <a:solidFill>
                  <a:srgbClr val="FFC000"/>
                </a:solidFill>
                <a:latin typeface="Lato"/>
                <a:ea typeface="Lato"/>
                <a:cs typeface="Lato"/>
              </a:rPr>
              <a:t>KẾT QUẢ TEST</a:t>
            </a:r>
            <a:endParaRPr lang="en-US" b="0">
              <a:solidFill>
                <a:srgbClr val="000000"/>
              </a:solidFill>
              <a:latin typeface="Lato"/>
              <a:ea typeface="Lato"/>
              <a:cs typeface="Lato"/>
            </a:endParaRPr>
          </a:p>
          <a:p>
            <a:endParaRPr lang="en-US">
              <a:solidFill>
                <a:srgbClr val="FFC000"/>
              </a:solidFill>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285096" y="959643"/>
            <a:ext cx="11515725" cy="4938713"/>
          </a:xfrm>
        </p:spPr>
        <p:txBody>
          <a:bodyPr lIns="91440" tIns="45720" rIns="91440" bIns="45720" anchor="t"/>
          <a:lstStyle/>
          <a:p>
            <a:pPr marL="0" indent="0">
              <a:buNone/>
            </a:pPr>
            <a:r>
              <a:rPr lang="en-US" sz="2400" b="1">
                <a:latin typeface="Lato"/>
                <a:ea typeface="Lato"/>
                <a:cs typeface="Lato"/>
              </a:rPr>
              <a:t>9. </a:t>
            </a:r>
            <a:r>
              <a:rPr lang="en-US" sz="2400" b="1" err="1">
                <a:latin typeface="Lato"/>
                <a:ea typeface="Lato"/>
                <a:cs typeface="Lato"/>
              </a:rPr>
              <a:t>Xóa</a:t>
            </a:r>
            <a:r>
              <a:rPr lang="en-US" sz="2400" b="1">
                <a:latin typeface="Lato"/>
                <a:ea typeface="Lato"/>
                <a:cs typeface="Lato"/>
              </a:rPr>
              <a:t> </a:t>
            </a:r>
            <a:r>
              <a:rPr lang="en-US" sz="2400" b="1" err="1">
                <a:latin typeface="Lato"/>
                <a:ea typeface="Lato"/>
                <a:cs typeface="Lato"/>
              </a:rPr>
              <a:t>vĩnh</a:t>
            </a:r>
            <a:r>
              <a:rPr lang="en-US" sz="2400" b="1">
                <a:latin typeface="Lato"/>
                <a:ea typeface="Lato"/>
                <a:cs typeface="Lato"/>
              </a:rPr>
              <a:t> </a:t>
            </a:r>
            <a:r>
              <a:rPr lang="en-US" sz="2400" b="1" err="1">
                <a:latin typeface="Lato"/>
                <a:ea typeface="Lato"/>
                <a:cs typeface="Lato"/>
              </a:rPr>
              <a:t>viễn</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p>
          <a:p>
            <a:pPr marL="0" indent="0">
              <a:buNone/>
            </a:pPr>
            <a:r>
              <a:rPr lang="en-US" sz="2000">
                <a:latin typeface="Lato"/>
                <a:ea typeface="Lato"/>
                <a:cs typeface="Lato"/>
              </a:rPr>
              <a:t>- </a:t>
            </a:r>
            <a:r>
              <a:rPr lang="en-US" sz="2000" err="1">
                <a:latin typeface="Lato"/>
                <a:ea typeface="Lato"/>
                <a:cs typeface="Lato"/>
              </a:rPr>
              <a:t>Nhập</a:t>
            </a:r>
            <a:r>
              <a:rPr lang="en-US" sz="2000">
                <a:latin typeface="Lato"/>
                <a:ea typeface="Lato"/>
                <a:cs typeface="Lato"/>
              </a:rPr>
              <a:t> 1(YES) </a:t>
            </a:r>
            <a:r>
              <a:rPr lang="en-US" sz="2000" err="1">
                <a:latin typeface="Lato"/>
                <a:ea typeface="Lato"/>
                <a:cs typeface="Lato"/>
              </a:rPr>
              <a:t>để</a:t>
            </a:r>
            <a:r>
              <a:rPr lang="en-US" sz="2000">
                <a:latin typeface="Lato"/>
                <a:ea typeface="Lato"/>
                <a:cs typeface="Lato"/>
              </a:rPr>
              <a:t> </a:t>
            </a:r>
            <a:r>
              <a:rPr lang="en-US" sz="2000" err="1">
                <a:latin typeface="Lato"/>
                <a:ea typeface="Lato"/>
                <a:cs typeface="Lato"/>
              </a:rPr>
              <a:t>nhập</a:t>
            </a:r>
            <a:r>
              <a:rPr lang="en-US" sz="2000">
                <a:latin typeface="Lato"/>
                <a:ea typeface="Lato"/>
                <a:cs typeface="Lato"/>
              </a:rPr>
              <a:t> ID </a:t>
            </a:r>
            <a:r>
              <a:rPr lang="en-US" sz="2000" err="1">
                <a:latin typeface="Lato"/>
                <a:ea typeface="Lato"/>
                <a:cs typeface="Lato"/>
              </a:rPr>
              <a:t>các</a:t>
            </a:r>
            <a:r>
              <a:rPr lang="en-US" sz="2000">
                <a:latin typeface="Lato"/>
                <a:ea typeface="Lato"/>
                <a:cs typeface="Lato"/>
              </a:rPr>
              <a:t> </a:t>
            </a:r>
            <a:r>
              <a:rPr lang="en-US" sz="2000" err="1">
                <a:latin typeface="Lato"/>
                <a:ea typeface="Lato"/>
                <a:cs typeface="Lato"/>
              </a:rPr>
              <a:t>ảnh</a:t>
            </a:r>
            <a:r>
              <a:rPr lang="en-US" sz="2000">
                <a:latin typeface="Lato"/>
                <a:ea typeface="Lato"/>
                <a:cs typeface="Lato"/>
              </a:rPr>
              <a:t> </a:t>
            </a:r>
            <a:r>
              <a:rPr lang="en-US" sz="2000" err="1">
                <a:latin typeface="Lato"/>
                <a:ea typeface="Lato"/>
                <a:cs typeface="Lato"/>
              </a:rPr>
              <a:t>muốn</a:t>
            </a:r>
            <a:r>
              <a:rPr lang="en-US" sz="2000">
                <a:latin typeface="Lato"/>
                <a:ea typeface="Lato"/>
                <a:cs typeface="Lato"/>
              </a:rPr>
              <a:t> </a:t>
            </a:r>
            <a:r>
              <a:rPr lang="en-US" sz="2000" err="1">
                <a:latin typeface="Lato"/>
                <a:ea typeface="Lato"/>
                <a:cs typeface="Lato"/>
              </a:rPr>
              <a:t>xóa</a:t>
            </a:r>
            <a:r>
              <a:rPr lang="en-US" sz="2000">
                <a:latin typeface="Lato"/>
                <a:ea typeface="Lato"/>
                <a:cs typeface="Lato"/>
              </a:rPr>
              <a:t>.</a:t>
            </a:r>
            <a:endParaRPr lang="en-US"/>
          </a:p>
          <a:p>
            <a:pPr marL="0" indent="0">
              <a:buNone/>
            </a:pPr>
            <a:r>
              <a:rPr lang="en-US" b="1">
                <a:latin typeface="Lato"/>
                <a:ea typeface="Lato"/>
                <a:cs typeface="Lato"/>
              </a:rPr>
              <a:t>            </a:t>
            </a:r>
            <a:r>
              <a:rPr lang="en-US" sz="2400" b="1">
                <a:latin typeface="Lato"/>
                <a:ea typeface="Lato"/>
                <a:cs typeface="Lato"/>
              </a:rPr>
              <a:t>        </a:t>
            </a:r>
          </a:p>
          <a:p>
            <a:pPr marL="0" indent="0">
              <a:buNone/>
            </a:pPr>
            <a:endParaRPr lang="en-US" sz="2400" b="1">
              <a:latin typeface="Lato"/>
              <a:ea typeface="Lato"/>
              <a:cs typeface="Lato"/>
            </a:endParaRPr>
          </a:p>
          <a:p>
            <a:pPr marL="0" indent="0">
              <a:buNone/>
            </a:pPr>
            <a:endParaRPr lang="en-US" sz="2400" b="1">
              <a:latin typeface="Lato"/>
              <a:ea typeface="Lato"/>
              <a:cs typeface="Lato"/>
            </a:endParaRPr>
          </a:p>
          <a:p>
            <a:pPr marL="0" indent="0">
              <a:buNone/>
            </a:pPr>
            <a:endParaRPr lang="en-US" sz="2400" b="1">
              <a:latin typeface="Lato"/>
              <a:ea typeface="Lato"/>
              <a:cs typeface="Lato"/>
            </a:endParaRPr>
          </a:p>
          <a:p>
            <a:pPr>
              <a:buFontTx/>
              <a:buChar char="-"/>
            </a:pPr>
            <a:r>
              <a:rPr lang="en-US" sz="2000" err="1">
                <a:latin typeface="Lato"/>
                <a:ea typeface="Lato"/>
                <a:cs typeface="Lato"/>
              </a:rPr>
              <a:t>Xem</a:t>
            </a:r>
            <a:r>
              <a:rPr lang="en-US" sz="2000">
                <a:latin typeface="Lato"/>
                <a:ea typeface="Lato"/>
                <a:cs typeface="Lato"/>
              </a:rPr>
              <a:t> </a:t>
            </a:r>
            <a:r>
              <a:rPr lang="en-US" sz="2000" err="1">
                <a:latin typeface="Lato"/>
                <a:ea typeface="Lato"/>
                <a:cs typeface="Lato"/>
              </a:rPr>
              <a:t>thùng</a:t>
            </a:r>
            <a:r>
              <a:rPr lang="en-US" sz="2000">
                <a:latin typeface="Lato"/>
                <a:ea typeface="Lato"/>
                <a:cs typeface="Lato"/>
              </a:rPr>
              <a:t> </a:t>
            </a:r>
            <a:r>
              <a:rPr lang="en-US" sz="2000" err="1">
                <a:latin typeface="Lato"/>
                <a:ea typeface="Lato"/>
                <a:cs typeface="Lato"/>
              </a:rPr>
              <a:t>rác</a:t>
            </a:r>
            <a:r>
              <a:rPr lang="en-US" sz="2000">
                <a:latin typeface="Lato"/>
                <a:ea typeface="Lato"/>
                <a:cs typeface="Lato"/>
              </a:rPr>
              <a:t>: </a:t>
            </a:r>
            <a:r>
              <a:rPr lang="en-US" sz="2000" err="1">
                <a:latin typeface="Lato"/>
                <a:ea typeface="Lato"/>
                <a:cs typeface="Lato"/>
              </a:rPr>
              <a:t>ảnh</a:t>
            </a:r>
            <a:r>
              <a:rPr lang="en-US" sz="2000">
                <a:latin typeface="Lato"/>
                <a:ea typeface="Lato"/>
                <a:cs typeface="Lato"/>
              </a:rPr>
              <a:t> </a:t>
            </a:r>
            <a:r>
              <a:rPr lang="en-US" sz="2000" err="1">
                <a:latin typeface="Lato"/>
                <a:ea typeface="Lato"/>
                <a:cs typeface="Lato"/>
              </a:rPr>
              <a:t>có</a:t>
            </a:r>
            <a:r>
              <a:rPr lang="en-US" sz="2000">
                <a:latin typeface="Lato"/>
                <a:ea typeface="Lato"/>
                <a:cs typeface="Lato"/>
              </a:rPr>
              <a:t> ID </a:t>
            </a:r>
            <a:r>
              <a:rPr lang="en-US" sz="2000" err="1">
                <a:latin typeface="Lato"/>
                <a:ea typeface="Lato"/>
                <a:cs typeface="Lato"/>
              </a:rPr>
              <a:t>trên</a:t>
            </a:r>
            <a:r>
              <a:rPr lang="en-US" sz="2000">
                <a:latin typeface="Lato"/>
                <a:ea typeface="Lato"/>
                <a:cs typeface="Lato"/>
              </a:rPr>
              <a:t> </a:t>
            </a:r>
            <a:r>
              <a:rPr lang="en-US" sz="2000" err="1">
                <a:latin typeface="Lato"/>
                <a:ea typeface="Lato"/>
                <a:cs typeface="Lato"/>
              </a:rPr>
              <a:t>không</a:t>
            </a:r>
            <a:r>
              <a:rPr lang="en-US" sz="2000">
                <a:latin typeface="Lato"/>
                <a:ea typeface="Lato"/>
                <a:cs typeface="Lato"/>
              </a:rPr>
              <a:t> </a:t>
            </a:r>
            <a:r>
              <a:rPr lang="en-US" sz="2000" err="1">
                <a:latin typeface="Lato"/>
                <a:ea typeface="Lato"/>
                <a:cs typeface="Lato"/>
              </a:rPr>
              <a:t>còn</a:t>
            </a:r>
            <a:r>
              <a:rPr lang="en-US" sz="2000">
                <a:latin typeface="Lato"/>
                <a:ea typeface="Lato"/>
                <a:cs typeface="Lato"/>
              </a:rPr>
              <a:t>.</a:t>
            </a:r>
          </a:p>
          <a:p>
            <a:pPr marL="0" indent="0">
              <a:buNone/>
            </a:pPr>
            <a:endParaRPr lang="en-US" sz="2000">
              <a:latin typeface="Lato"/>
              <a:ea typeface="Lato"/>
              <a:cs typeface="Lato"/>
            </a:endParaRPr>
          </a:p>
          <a:p>
            <a:pPr>
              <a:buFontTx/>
              <a:buChar char="-"/>
            </a:pPr>
            <a:endParaRPr lang="en-US" sz="2000">
              <a:latin typeface="Lato"/>
              <a:ea typeface="Lato"/>
              <a:cs typeface="Lato"/>
            </a:endParaRPr>
          </a:p>
          <a:p>
            <a:pPr>
              <a:buFontTx/>
              <a:buChar char="-"/>
            </a:pPr>
            <a:endParaRPr lang="en-US" sz="2000">
              <a:latin typeface="Lato"/>
              <a:ea typeface="Lato"/>
              <a:cs typeface="Lato"/>
            </a:endParaRPr>
          </a:p>
          <a:p>
            <a:pPr>
              <a:buFontTx/>
              <a:buChar char="-"/>
            </a:pPr>
            <a:r>
              <a:rPr lang="en-US" sz="2000" err="1">
                <a:latin typeface="Lato"/>
                <a:ea typeface="Lato"/>
                <a:cs typeface="Lato"/>
              </a:rPr>
              <a:t>Ảnh</a:t>
            </a:r>
            <a:r>
              <a:rPr lang="en-US" sz="2000">
                <a:latin typeface="Lato"/>
                <a:ea typeface="Lato"/>
                <a:cs typeface="Lato"/>
              </a:rPr>
              <a:t> </a:t>
            </a:r>
            <a:r>
              <a:rPr lang="en-US" sz="2000" err="1">
                <a:latin typeface="Lato"/>
                <a:ea typeface="Lato"/>
                <a:cs typeface="Lato"/>
              </a:rPr>
              <a:t>không</a:t>
            </a:r>
            <a:r>
              <a:rPr lang="en-US" sz="2000">
                <a:latin typeface="Lato"/>
                <a:ea typeface="Lato"/>
                <a:cs typeface="Lato"/>
              </a:rPr>
              <a:t> </a:t>
            </a:r>
            <a:r>
              <a:rPr lang="en-US" sz="2000" err="1">
                <a:latin typeface="Lato"/>
                <a:ea typeface="Lato"/>
                <a:cs typeface="Lato"/>
              </a:rPr>
              <a:t>thể</a:t>
            </a:r>
            <a:r>
              <a:rPr lang="en-US" sz="2000">
                <a:latin typeface="Lato"/>
                <a:ea typeface="Lato"/>
                <a:cs typeface="Lato"/>
              </a:rPr>
              <a:t> </a:t>
            </a:r>
            <a:r>
              <a:rPr lang="en-US" sz="2000" err="1">
                <a:latin typeface="Lato"/>
                <a:ea typeface="Lato"/>
                <a:cs typeface="Lato"/>
              </a:rPr>
              <a:t>được</a:t>
            </a:r>
            <a:r>
              <a:rPr lang="en-US" sz="2000">
                <a:latin typeface="Lato"/>
                <a:ea typeface="Lato"/>
                <a:cs typeface="Lato"/>
              </a:rPr>
              <a:t> </a:t>
            </a:r>
            <a:r>
              <a:rPr lang="en-US" sz="2000" err="1">
                <a:latin typeface="Lato"/>
                <a:ea typeface="Lato"/>
                <a:cs typeface="Lato"/>
              </a:rPr>
              <a:t>khôi</a:t>
            </a:r>
            <a:r>
              <a:rPr lang="en-US" sz="2000">
                <a:latin typeface="Lato"/>
                <a:ea typeface="Lato"/>
                <a:cs typeface="Lato"/>
              </a:rPr>
              <a:t> </a:t>
            </a:r>
            <a:r>
              <a:rPr lang="en-US" sz="2000" err="1">
                <a:latin typeface="Lato"/>
                <a:ea typeface="Lato"/>
                <a:cs typeface="Lato"/>
              </a:rPr>
              <a:t>phục</a:t>
            </a:r>
            <a:r>
              <a:rPr lang="en-US" sz="2000">
                <a:latin typeface="Lato"/>
                <a:ea typeface="Lato"/>
                <a:cs typeface="Lato"/>
              </a:rPr>
              <a:t> </a:t>
            </a:r>
            <a:r>
              <a:rPr lang="en-US" sz="2000">
                <a:latin typeface="Lato"/>
                <a:ea typeface="Lato"/>
                <a:cs typeface="Lato"/>
                <a:sym typeface="Wingdings" panose="05000000000000000000" pitchFamily="2" charset="2"/>
              </a:rPr>
              <a:t> </a:t>
            </a:r>
            <a:r>
              <a:rPr lang="en-US" sz="2000" b="1">
                <a:solidFill>
                  <a:srgbClr val="FF0000"/>
                </a:solidFill>
                <a:latin typeface="Lato"/>
                <a:ea typeface="Lato"/>
                <a:cs typeface="Lato"/>
                <a:sym typeface="Wingdings" panose="05000000000000000000" pitchFamily="2" charset="2"/>
              </a:rPr>
              <a:t>Thành </a:t>
            </a:r>
            <a:r>
              <a:rPr lang="en-US" sz="2000" b="1" err="1">
                <a:solidFill>
                  <a:srgbClr val="FF0000"/>
                </a:solidFill>
                <a:latin typeface="Lato"/>
                <a:ea typeface="Lato"/>
                <a:cs typeface="Lato"/>
                <a:sym typeface="Wingdings" panose="05000000000000000000" pitchFamily="2" charset="2"/>
              </a:rPr>
              <a:t>công</a:t>
            </a:r>
            <a:r>
              <a:rPr lang="en-US" sz="2000" b="1">
                <a:solidFill>
                  <a:srgbClr val="FF0000"/>
                </a:solidFill>
                <a:latin typeface="Lato"/>
                <a:ea typeface="Lato"/>
                <a:cs typeface="Lato"/>
                <a:sym typeface="Wingdings" panose="05000000000000000000" pitchFamily="2" charset="2"/>
              </a:rPr>
              <a:t> </a:t>
            </a:r>
            <a:endParaRPr lang="en-US" sz="2000" b="1">
              <a:solidFill>
                <a:srgbClr val="FF0000"/>
              </a:solidFill>
              <a:latin typeface="Lato"/>
              <a:ea typeface="Lato"/>
              <a:cs typeface="Lato"/>
            </a:endParaRPr>
          </a:p>
        </p:txBody>
      </p:sp>
      <p:sp>
        <p:nvSpPr>
          <p:cNvPr id="12" name="TextBox 11">
            <a:extLst>
              <a:ext uri="{FF2B5EF4-FFF2-40B4-BE49-F238E27FC236}">
                <a16:creationId xmlns:a16="http://schemas.microsoft.com/office/drawing/2014/main" id="{BF068719-928B-05DC-2ABD-2554CD2CA26F}"/>
              </a:ext>
            </a:extLst>
          </p:cNvPr>
          <p:cNvSpPr txBox="1"/>
          <p:nvPr/>
        </p:nvSpPr>
        <p:spPr>
          <a:xfrm>
            <a:off x="6564619" y="959643"/>
            <a:ext cx="6096000" cy="461665"/>
          </a:xfrm>
          <a:prstGeom prst="rect">
            <a:avLst/>
          </a:prstGeom>
          <a:noFill/>
        </p:spPr>
        <p:txBody>
          <a:bodyPr wrap="square">
            <a:spAutoFit/>
          </a:bodyPr>
          <a:lstStyle/>
          <a:p>
            <a:pPr marL="0" indent="0">
              <a:buNone/>
            </a:pPr>
            <a:r>
              <a:rPr lang="en-US" sz="2400" b="1">
                <a:latin typeface="Lato"/>
                <a:ea typeface="Lato"/>
                <a:cs typeface="Lato"/>
              </a:rPr>
              <a:t> 10. </a:t>
            </a:r>
            <a:r>
              <a:rPr lang="en-US" sz="2400" b="1" err="1">
                <a:latin typeface="Lato"/>
                <a:ea typeface="Lato"/>
                <a:cs typeface="Lato"/>
              </a:rPr>
              <a:t>Khôi</a:t>
            </a:r>
            <a:r>
              <a:rPr lang="en-US" sz="2400" b="1">
                <a:latin typeface="Lato"/>
                <a:ea typeface="Lato"/>
                <a:cs typeface="Lato"/>
              </a:rPr>
              <a:t> </a:t>
            </a:r>
            <a:r>
              <a:rPr lang="en-US" sz="2400" b="1" err="1">
                <a:latin typeface="Lato"/>
                <a:ea typeface="Lato"/>
                <a:cs typeface="Lato"/>
              </a:rPr>
              <a:t>phục</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r>
              <a:rPr lang="en-US" sz="2400" b="1" err="1">
                <a:latin typeface="Lato"/>
                <a:ea typeface="Lato"/>
                <a:cs typeface="Lato"/>
              </a:rPr>
              <a:t>đã</a:t>
            </a:r>
            <a:r>
              <a:rPr lang="en-US" sz="2400" b="1">
                <a:latin typeface="Lato"/>
                <a:ea typeface="Lato"/>
                <a:cs typeface="Lato"/>
              </a:rPr>
              <a:t> </a:t>
            </a:r>
            <a:r>
              <a:rPr lang="en-US" sz="2400" b="1" err="1">
                <a:latin typeface="Lato"/>
                <a:ea typeface="Lato"/>
                <a:cs typeface="Lato"/>
              </a:rPr>
              <a:t>xóa</a:t>
            </a:r>
            <a:endParaRPr lang="en-US" sz="2400" b="1">
              <a:latin typeface="Lato"/>
              <a:ea typeface="Lato"/>
              <a:cs typeface="Lato"/>
            </a:endParaRPr>
          </a:p>
        </p:txBody>
      </p:sp>
      <p:sp>
        <p:nvSpPr>
          <p:cNvPr id="17" name="TextBox 16">
            <a:extLst>
              <a:ext uri="{FF2B5EF4-FFF2-40B4-BE49-F238E27FC236}">
                <a16:creationId xmlns:a16="http://schemas.microsoft.com/office/drawing/2014/main" id="{EBBA0D9C-800B-FC86-626E-78626E6CEE82}"/>
              </a:ext>
            </a:extLst>
          </p:cNvPr>
          <p:cNvSpPr txBox="1"/>
          <p:nvPr/>
        </p:nvSpPr>
        <p:spPr>
          <a:xfrm>
            <a:off x="6069479" y="1659806"/>
            <a:ext cx="5056192" cy="707886"/>
          </a:xfrm>
          <a:prstGeom prst="rect">
            <a:avLst/>
          </a:prstGeom>
          <a:noFill/>
        </p:spPr>
        <p:txBody>
          <a:bodyPr wrap="none" rtlCol="0">
            <a:spAutoFit/>
          </a:bodyPr>
          <a:lstStyle/>
          <a:p>
            <a:r>
              <a:rPr lang="en-US" sz="2000">
                <a:latin typeface="Lato"/>
                <a:ea typeface="Lato"/>
                <a:cs typeface="Lato"/>
              </a:rPr>
              <a:t>- </a:t>
            </a:r>
            <a:r>
              <a:rPr lang="en-US" sz="2000" err="1">
                <a:latin typeface="Lato"/>
                <a:ea typeface="Lato"/>
                <a:cs typeface="Lato"/>
              </a:rPr>
              <a:t>Chọn</a:t>
            </a:r>
            <a:r>
              <a:rPr lang="en-US" sz="2000">
                <a:latin typeface="Lato"/>
                <a:ea typeface="Lato"/>
                <a:cs typeface="Lato"/>
              </a:rPr>
              <a:t> </a:t>
            </a:r>
            <a:r>
              <a:rPr lang="en-US" sz="2000" err="1">
                <a:latin typeface="Lato"/>
                <a:ea typeface="Lato"/>
                <a:cs typeface="Lato"/>
              </a:rPr>
              <a:t>không</a:t>
            </a:r>
            <a:r>
              <a:rPr lang="en-US" sz="2000">
                <a:latin typeface="Lato"/>
                <a:ea typeface="Lato"/>
                <a:cs typeface="Lato"/>
              </a:rPr>
              <a:t> </a:t>
            </a:r>
            <a:r>
              <a:rPr lang="en-US" sz="2000" err="1">
                <a:latin typeface="Lato"/>
                <a:ea typeface="Lato"/>
                <a:cs typeface="Lato"/>
              </a:rPr>
              <a:t>xóa</a:t>
            </a:r>
            <a:r>
              <a:rPr lang="en-US" sz="2000">
                <a:latin typeface="Lato"/>
                <a:ea typeface="Lato"/>
                <a:cs typeface="Lato"/>
              </a:rPr>
              <a:t> </a:t>
            </a:r>
            <a:r>
              <a:rPr lang="en-US" sz="2000" err="1">
                <a:latin typeface="Lato"/>
                <a:ea typeface="Lato"/>
                <a:cs typeface="Lato"/>
              </a:rPr>
              <a:t>vĩnh</a:t>
            </a:r>
            <a:r>
              <a:rPr lang="en-US" sz="2000">
                <a:latin typeface="Lato"/>
                <a:ea typeface="Lato"/>
                <a:cs typeface="Lato"/>
              </a:rPr>
              <a:t> </a:t>
            </a:r>
            <a:r>
              <a:rPr lang="en-US" sz="2000" err="1">
                <a:latin typeface="Lato"/>
                <a:ea typeface="Lato"/>
                <a:cs typeface="Lato"/>
              </a:rPr>
              <a:t>viễn</a:t>
            </a:r>
            <a:r>
              <a:rPr lang="en-US" sz="2000">
                <a:latin typeface="Lato"/>
                <a:ea typeface="Lato"/>
                <a:cs typeface="Lato"/>
              </a:rPr>
              <a:t> </a:t>
            </a:r>
            <a:r>
              <a:rPr lang="en-US" sz="2000" err="1">
                <a:latin typeface="Lato"/>
                <a:ea typeface="Lato"/>
                <a:cs typeface="Lato"/>
              </a:rPr>
              <a:t>trong</a:t>
            </a:r>
            <a:r>
              <a:rPr lang="en-US" sz="2000">
                <a:latin typeface="Lato"/>
                <a:ea typeface="Lato"/>
                <a:cs typeface="Lato"/>
              </a:rPr>
              <a:t> </a:t>
            </a:r>
            <a:r>
              <a:rPr lang="en-US" sz="2000" err="1">
                <a:latin typeface="Lato"/>
                <a:ea typeface="Lato"/>
                <a:cs typeface="Lato"/>
              </a:rPr>
              <a:t>thùng</a:t>
            </a:r>
            <a:r>
              <a:rPr lang="en-US" sz="2000">
                <a:latin typeface="Lato"/>
                <a:ea typeface="Lato"/>
                <a:cs typeface="Lato"/>
              </a:rPr>
              <a:t> </a:t>
            </a:r>
            <a:r>
              <a:rPr lang="en-US" sz="2000" err="1">
                <a:latin typeface="Lato"/>
                <a:ea typeface="Lato"/>
                <a:cs typeface="Lato"/>
              </a:rPr>
              <a:t>rác</a:t>
            </a:r>
            <a:endParaRPr lang="en-US" sz="2000"/>
          </a:p>
          <a:p>
            <a:endParaRPr lang="en-US" sz="2000"/>
          </a:p>
        </p:txBody>
      </p:sp>
      <p:cxnSp>
        <p:nvCxnSpPr>
          <p:cNvPr id="22" name="Straight Connector 21">
            <a:extLst>
              <a:ext uri="{FF2B5EF4-FFF2-40B4-BE49-F238E27FC236}">
                <a16:creationId xmlns:a16="http://schemas.microsoft.com/office/drawing/2014/main" id="{FD335A77-0043-335E-9D78-17323859CE47}"/>
              </a:ext>
            </a:extLst>
          </p:cNvPr>
          <p:cNvCxnSpPr>
            <a:stCxn id="3" idx="0"/>
          </p:cNvCxnSpPr>
          <p:nvPr/>
        </p:nvCxnSpPr>
        <p:spPr>
          <a:xfrm>
            <a:off x="6042959" y="959643"/>
            <a:ext cx="53041" cy="5156677"/>
          </a:xfrm>
          <a:prstGeom prst="line">
            <a:avLst/>
          </a:prstGeom>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D58F3829-96C5-87A7-CCD3-25B5FAC4C655}"/>
              </a:ext>
            </a:extLst>
          </p:cNvPr>
          <p:cNvSpPr txBox="1"/>
          <p:nvPr/>
        </p:nvSpPr>
        <p:spPr>
          <a:xfrm>
            <a:off x="10232090" y="3273020"/>
            <a:ext cx="2256716" cy="1323439"/>
          </a:xfrm>
          <a:prstGeom prst="rect">
            <a:avLst/>
          </a:prstGeom>
          <a:noFill/>
        </p:spPr>
        <p:txBody>
          <a:bodyPr wrap="square" rtlCol="0">
            <a:spAutoFit/>
          </a:bodyPr>
          <a:lstStyle/>
          <a:p>
            <a:r>
              <a:rPr lang="en-US" sz="2000">
                <a:latin typeface="Lato"/>
                <a:ea typeface="Lato"/>
                <a:cs typeface="Lato"/>
              </a:rPr>
              <a:t>- </a:t>
            </a:r>
            <a:r>
              <a:rPr lang="en-US" sz="2000" err="1">
                <a:latin typeface="Lato"/>
                <a:ea typeface="Lato"/>
                <a:cs typeface="Lato"/>
              </a:rPr>
              <a:t>Màn</a:t>
            </a:r>
            <a:r>
              <a:rPr lang="en-US" sz="2000">
                <a:latin typeface="Lato"/>
                <a:ea typeface="Lato"/>
                <a:cs typeface="Lato"/>
              </a:rPr>
              <a:t> </a:t>
            </a:r>
            <a:r>
              <a:rPr lang="en-US" sz="2000" err="1">
                <a:latin typeface="Lato"/>
                <a:ea typeface="Lato"/>
                <a:cs typeface="Lato"/>
              </a:rPr>
              <a:t>hình</a:t>
            </a:r>
            <a:r>
              <a:rPr lang="en-US" sz="2000">
                <a:latin typeface="Lato"/>
                <a:ea typeface="Lato"/>
                <a:cs typeface="Lato"/>
              </a:rPr>
              <a:t> </a:t>
            </a:r>
            <a:br>
              <a:rPr lang="en-US" sz="2000">
                <a:latin typeface="Lato"/>
                <a:ea typeface="Lato"/>
                <a:cs typeface="Lato"/>
              </a:rPr>
            </a:br>
            <a:r>
              <a:rPr lang="en-US" sz="2000" err="1">
                <a:latin typeface="Lato"/>
                <a:ea typeface="Lato"/>
                <a:cs typeface="Lato"/>
              </a:rPr>
              <a:t>hiển</a:t>
            </a:r>
            <a:r>
              <a:rPr lang="en-US" sz="2000">
                <a:latin typeface="Lato"/>
                <a:ea typeface="Lato"/>
                <a:cs typeface="Lato"/>
              </a:rPr>
              <a:t> </a:t>
            </a:r>
            <a:r>
              <a:rPr lang="en-US" sz="2000" err="1">
                <a:latin typeface="Lato"/>
                <a:ea typeface="Lato"/>
                <a:cs typeface="Lato"/>
              </a:rPr>
              <a:t>thị</a:t>
            </a:r>
            <a:r>
              <a:rPr lang="en-US" sz="2000">
                <a:latin typeface="Lato"/>
                <a:ea typeface="Lato"/>
                <a:cs typeface="Lato"/>
              </a:rPr>
              <a:t> </a:t>
            </a:r>
            <a:r>
              <a:rPr lang="en-US" sz="2000" err="1">
                <a:latin typeface="Lato"/>
                <a:ea typeface="Lato"/>
                <a:cs typeface="Lato"/>
              </a:rPr>
              <a:t>khôi</a:t>
            </a:r>
            <a:r>
              <a:rPr lang="en-US" sz="2000">
                <a:latin typeface="Lato"/>
                <a:ea typeface="Lato"/>
                <a:cs typeface="Lato"/>
              </a:rPr>
              <a:t> </a:t>
            </a:r>
            <a:br>
              <a:rPr lang="en-US" sz="2000">
                <a:latin typeface="Lato"/>
                <a:ea typeface="Lato"/>
                <a:cs typeface="Lato"/>
              </a:rPr>
            </a:br>
            <a:r>
              <a:rPr lang="en-US" sz="2000" err="1">
                <a:latin typeface="Lato"/>
                <a:ea typeface="Lato"/>
                <a:cs typeface="Lato"/>
              </a:rPr>
              <a:t>phục</a:t>
            </a:r>
            <a:r>
              <a:rPr lang="en-US" sz="2000">
                <a:latin typeface="Lato"/>
                <a:ea typeface="Lato"/>
                <a:cs typeface="Lato"/>
              </a:rPr>
              <a:t> </a:t>
            </a:r>
            <a:r>
              <a:rPr lang="en-US" sz="2000" err="1">
                <a:latin typeface="Lato"/>
                <a:ea typeface="Lato"/>
                <a:cs typeface="Lato"/>
              </a:rPr>
              <a:t>thành</a:t>
            </a:r>
            <a:r>
              <a:rPr lang="en-US" sz="2000">
                <a:latin typeface="Lato"/>
                <a:ea typeface="Lato"/>
                <a:cs typeface="Lato"/>
              </a:rPr>
              <a:t> </a:t>
            </a:r>
            <a:r>
              <a:rPr lang="en-US" sz="2000" err="1">
                <a:latin typeface="Lato"/>
                <a:ea typeface="Lato"/>
                <a:cs typeface="Lato"/>
              </a:rPr>
              <a:t>công</a:t>
            </a:r>
            <a:endParaRPr lang="en-US" sz="2000"/>
          </a:p>
          <a:p>
            <a:endParaRPr lang="en-US" sz="2000"/>
          </a:p>
        </p:txBody>
      </p:sp>
      <p:sp>
        <p:nvSpPr>
          <p:cNvPr id="32" name="TextBox 31">
            <a:extLst>
              <a:ext uri="{FF2B5EF4-FFF2-40B4-BE49-F238E27FC236}">
                <a16:creationId xmlns:a16="http://schemas.microsoft.com/office/drawing/2014/main" id="{043E2083-BDC0-6D4E-CC17-EEF2D07D2E5A}"/>
              </a:ext>
            </a:extLst>
          </p:cNvPr>
          <p:cNvSpPr txBox="1"/>
          <p:nvPr/>
        </p:nvSpPr>
        <p:spPr>
          <a:xfrm>
            <a:off x="10210372" y="5036582"/>
            <a:ext cx="2081220" cy="1323439"/>
          </a:xfrm>
          <a:prstGeom prst="rect">
            <a:avLst/>
          </a:prstGeom>
          <a:noFill/>
        </p:spPr>
        <p:txBody>
          <a:bodyPr wrap="square" rtlCol="0">
            <a:spAutoFit/>
          </a:bodyPr>
          <a:lstStyle/>
          <a:p>
            <a:r>
              <a:rPr lang="en-US" sz="2000">
                <a:latin typeface="Lato"/>
                <a:ea typeface="Lato"/>
                <a:cs typeface="Lato"/>
              </a:rPr>
              <a:t>- </a:t>
            </a:r>
            <a:r>
              <a:rPr lang="en-US" sz="2000" err="1">
                <a:latin typeface="Lato"/>
                <a:ea typeface="Lato"/>
                <a:cs typeface="Lato"/>
              </a:rPr>
              <a:t>Ảnh</a:t>
            </a:r>
            <a:r>
              <a:rPr lang="en-US" sz="2000">
                <a:latin typeface="Lato"/>
                <a:ea typeface="Lato"/>
                <a:cs typeface="Lato"/>
              </a:rPr>
              <a:t> </a:t>
            </a:r>
            <a:r>
              <a:rPr lang="en-US" sz="2000" err="1">
                <a:latin typeface="Lato"/>
                <a:ea typeface="Lato"/>
                <a:cs typeface="Lato"/>
              </a:rPr>
              <a:t>với</a:t>
            </a:r>
            <a:r>
              <a:rPr lang="en-US" sz="2000">
                <a:latin typeface="Lato"/>
                <a:ea typeface="Lato"/>
                <a:cs typeface="Lato"/>
              </a:rPr>
              <a:t> ID 1103 </a:t>
            </a:r>
            <a:r>
              <a:rPr lang="en-US" sz="2000" err="1">
                <a:latin typeface="Lato"/>
                <a:ea typeface="Lato"/>
                <a:cs typeface="Lato"/>
              </a:rPr>
              <a:t>cũng</a:t>
            </a:r>
            <a:r>
              <a:rPr lang="en-US" sz="2000">
                <a:latin typeface="Lato"/>
                <a:ea typeface="Lato"/>
                <a:cs typeface="Lato"/>
              </a:rPr>
              <a:t> </a:t>
            </a:r>
            <a:r>
              <a:rPr lang="en-US" sz="2000" err="1">
                <a:latin typeface="Lato"/>
                <a:ea typeface="Lato"/>
                <a:cs typeface="Lato"/>
              </a:rPr>
              <a:t>đã</a:t>
            </a:r>
            <a:r>
              <a:rPr lang="en-US" sz="2000">
                <a:latin typeface="Lato"/>
                <a:ea typeface="Lato"/>
                <a:cs typeface="Lato"/>
              </a:rPr>
              <a:t> </a:t>
            </a:r>
            <a:r>
              <a:rPr lang="en-US" sz="2000" err="1">
                <a:latin typeface="Lato"/>
                <a:ea typeface="Lato"/>
                <a:cs typeface="Lato"/>
              </a:rPr>
              <a:t>trở</a:t>
            </a:r>
            <a:r>
              <a:rPr lang="en-US" sz="2000">
                <a:latin typeface="Lato"/>
                <a:ea typeface="Lato"/>
                <a:cs typeface="Lato"/>
              </a:rPr>
              <a:t> </a:t>
            </a:r>
            <a:r>
              <a:rPr lang="en-US" sz="2000" err="1">
                <a:latin typeface="Lato"/>
                <a:ea typeface="Lato"/>
                <a:cs typeface="Lato"/>
              </a:rPr>
              <a:t>lại</a:t>
            </a:r>
            <a:r>
              <a:rPr lang="en-US" sz="2000">
                <a:latin typeface="Lato"/>
                <a:ea typeface="Lato"/>
                <a:cs typeface="Lato"/>
              </a:rPr>
              <a:t> </a:t>
            </a:r>
            <a:r>
              <a:rPr lang="en-US" sz="2000" err="1">
                <a:latin typeface="Lato"/>
                <a:ea typeface="Lato"/>
                <a:cs typeface="Lato"/>
              </a:rPr>
              <a:t>danh</a:t>
            </a:r>
            <a:r>
              <a:rPr lang="en-US" sz="2000">
                <a:latin typeface="Lato"/>
                <a:ea typeface="Lato"/>
                <a:cs typeface="Lato"/>
              </a:rPr>
              <a:t> </a:t>
            </a:r>
            <a:r>
              <a:rPr lang="en-US" sz="2000" err="1">
                <a:latin typeface="Lato"/>
                <a:ea typeface="Lato"/>
                <a:cs typeface="Lato"/>
              </a:rPr>
              <a:t>sách</a:t>
            </a:r>
            <a:r>
              <a:rPr lang="en-US" sz="2000">
                <a:latin typeface="Lato"/>
                <a:ea typeface="Lato"/>
                <a:cs typeface="Lato"/>
              </a:rPr>
              <a:t>.</a:t>
            </a:r>
            <a:endParaRPr lang="en-US" sz="2000"/>
          </a:p>
          <a:p>
            <a:endParaRPr lang="en-US" sz="2000"/>
          </a:p>
        </p:txBody>
      </p:sp>
      <p:pic>
        <p:nvPicPr>
          <p:cNvPr id="34" name="Picture 33">
            <a:extLst>
              <a:ext uri="{FF2B5EF4-FFF2-40B4-BE49-F238E27FC236}">
                <a16:creationId xmlns:a16="http://schemas.microsoft.com/office/drawing/2014/main" id="{3ECBA896-E630-84BF-356E-212834A4AE79}"/>
              </a:ext>
            </a:extLst>
          </p:cNvPr>
          <p:cNvPicPr>
            <a:picLocks noChangeAspect="1"/>
          </p:cNvPicPr>
          <p:nvPr/>
        </p:nvPicPr>
        <p:blipFill>
          <a:blip r:embed="rId2"/>
          <a:stretch>
            <a:fillRect/>
          </a:stretch>
        </p:blipFill>
        <p:spPr>
          <a:xfrm>
            <a:off x="268196" y="1820806"/>
            <a:ext cx="5573564" cy="1487398"/>
          </a:xfrm>
          <a:prstGeom prst="rect">
            <a:avLst/>
          </a:prstGeom>
        </p:spPr>
      </p:pic>
      <p:pic>
        <p:nvPicPr>
          <p:cNvPr id="36" name="Picture 35">
            <a:extLst>
              <a:ext uri="{FF2B5EF4-FFF2-40B4-BE49-F238E27FC236}">
                <a16:creationId xmlns:a16="http://schemas.microsoft.com/office/drawing/2014/main" id="{0C91A14A-B92E-FC19-82D9-B2819BD6F680}"/>
              </a:ext>
            </a:extLst>
          </p:cNvPr>
          <p:cNvPicPr>
            <a:picLocks noChangeAspect="1"/>
          </p:cNvPicPr>
          <p:nvPr/>
        </p:nvPicPr>
        <p:blipFill>
          <a:blip r:embed="rId3"/>
          <a:stretch>
            <a:fillRect/>
          </a:stretch>
        </p:blipFill>
        <p:spPr>
          <a:xfrm>
            <a:off x="268196" y="4119862"/>
            <a:ext cx="5287113" cy="1000265"/>
          </a:xfrm>
          <a:prstGeom prst="rect">
            <a:avLst/>
          </a:prstGeom>
        </p:spPr>
      </p:pic>
      <p:pic>
        <p:nvPicPr>
          <p:cNvPr id="38" name="Picture 37">
            <a:extLst>
              <a:ext uri="{FF2B5EF4-FFF2-40B4-BE49-F238E27FC236}">
                <a16:creationId xmlns:a16="http://schemas.microsoft.com/office/drawing/2014/main" id="{78221685-924E-8397-6C9B-5F987A8C1B90}"/>
              </a:ext>
            </a:extLst>
          </p:cNvPr>
          <p:cNvPicPr>
            <a:picLocks noChangeAspect="1"/>
          </p:cNvPicPr>
          <p:nvPr/>
        </p:nvPicPr>
        <p:blipFill>
          <a:blip r:embed="rId4"/>
          <a:stretch>
            <a:fillRect/>
          </a:stretch>
        </p:blipFill>
        <p:spPr>
          <a:xfrm>
            <a:off x="611364" y="5628580"/>
            <a:ext cx="4823221" cy="717993"/>
          </a:xfrm>
          <a:prstGeom prst="rect">
            <a:avLst/>
          </a:prstGeom>
        </p:spPr>
      </p:pic>
      <p:pic>
        <p:nvPicPr>
          <p:cNvPr id="42" name="Picture 41">
            <a:extLst>
              <a:ext uri="{FF2B5EF4-FFF2-40B4-BE49-F238E27FC236}">
                <a16:creationId xmlns:a16="http://schemas.microsoft.com/office/drawing/2014/main" id="{8CF81B7D-06D4-56BB-6A72-714206F0C412}"/>
              </a:ext>
            </a:extLst>
          </p:cNvPr>
          <p:cNvPicPr>
            <a:picLocks noChangeAspect="1"/>
          </p:cNvPicPr>
          <p:nvPr/>
        </p:nvPicPr>
        <p:blipFill rotWithShape="1">
          <a:blip r:embed="rId5"/>
          <a:srcRect t="25696"/>
          <a:stretch/>
        </p:blipFill>
        <p:spPr>
          <a:xfrm>
            <a:off x="6178228" y="2121471"/>
            <a:ext cx="5649113" cy="559200"/>
          </a:xfrm>
          <a:prstGeom prst="rect">
            <a:avLst/>
          </a:prstGeom>
        </p:spPr>
      </p:pic>
      <p:pic>
        <p:nvPicPr>
          <p:cNvPr id="44" name="Picture 43">
            <a:extLst>
              <a:ext uri="{FF2B5EF4-FFF2-40B4-BE49-F238E27FC236}">
                <a16:creationId xmlns:a16="http://schemas.microsoft.com/office/drawing/2014/main" id="{45F0379C-5C95-E1E5-B953-D8AA4E777AC3}"/>
              </a:ext>
            </a:extLst>
          </p:cNvPr>
          <p:cNvPicPr>
            <a:picLocks noChangeAspect="1"/>
          </p:cNvPicPr>
          <p:nvPr/>
        </p:nvPicPr>
        <p:blipFill>
          <a:blip r:embed="rId6"/>
          <a:stretch>
            <a:fillRect/>
          </a:stretch>
        </p:blipFill>
        <p:spPr>
          <a:xfrm>
            <a:off x="6234830" y="3308204"/>
            <a:ext cx="3997260" cy="999315"/>
          </a:xfrm>
          <a:prstGeom prst="rect">
            <a:avLst/>
          </a:prstGeom>
        </p:spPr>
      </p:pic>
      <p:pic>
        <p:nvPicPr>
          <p:cNvPr id="46" name="Picture 45">
            <a:extLst>
              <a:ext uri="{FF2B5EF4-FFF2-40B4-BE49-F238E27FC236}">
                <a16:creationId xmlns:a16="http://schemas.microsoft.com/office/drawing/2014/main" id="{F88F9A13-037C-4E24-DC6F-325E04CF3E76}"/>
              </a:ext>
            </a:extLst>
          </p:cNvPr>
          <p:cNvPicPr>
            <a:picLocks noChangeAspect="1"/>
          </p:cNvPicPr>
          <p:nvPr/>
        </p:nvPicPr>
        <p:blipFill>
          <a:blip r:embed="rId7"/>
          <a:stretch>
            <a:fillRect/>
          </a:stretch>
        </p:blipFill>
        <p:spPr>
          <a:xfrm>
            <a:off x="6276940" y="5005015"/>
            <a:ext cx="4020111" cy="800212"/>
          </a:xfrm>
          <a:prstGeom prst="rect">
            <a:avLst/>
          </a:prstGeom>
        </p:spPr>
      </p:pic>
    </p:spTree>
    <p:extLst>
      <p:ext uri="{BB962C8B-B14F-4D97-AF65-F5344CB8AC3E}">
        <p14:creationId xmlns:p14="http://schemas.microsoft.com/office/powerpoint/2010/main" val="3872152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28620" y="103683"/>
            <a:ext cx="12161341" cy="436098"/>
          </a:xfrm>
        </p:spPr>
        <p:txBody>
          <a:bodyPr lIns="91440" tIns="45720" rIns="91440" bIns="45720" anchor="t"/>
          <a:lstStyle/>
          <a:p>
            <a:r>
              <a:rPr lang="en-US">
                <a:latin typeface="Lato"/>
                <a:ea typeface="Lato"/>
                <a:cs typeface="Lato"/>
              </a:rPr>
              <a:t>V. KẾT LUẬN: </a:t>
            </a:r>
            <a:r>
              <a:rPr lang="en-US">
                <a:solidFill>
                  <a:srgbClr val="FFC000"/>
                </a:solidFill>
                <a:latin typeface="Lato"/>
                <a:ea typeface="Lato"/>
                <a:cs typeface="Lato"/>
              </a:rPr>
              <a:t>ĐÁNH GIÁ VỀ MỨC ĐỘ HOÀN THÀNH CHUNG</a:t>
            </a:r>
            <a:endParaRPr lang="en-US">
              <a:solidFill>
                <a:srgbClr val="FFC000"/>
              </a:solidFill>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21</a:t>
            </a:fld>
            <a:endParaRPr lang="en-US"/>
          </a:p>
        </p:txBody>
      </p:sp>
      <p:graphicFrame>
        <p:nvGraphicFramePr>
          <p:cNvPr id="5" name="Bảng 4">
            <a:extLst>
              <a:ext uri="{FF2B5EF4-FFF2-40B4-BE49-F238E27FC236}">
                <a16:creationId xmlns:a16="http://schemas.microsoft.com/office/drawing/2014/main" id="{4CCD484D-E076-194F-C3A7-EB9BAD0659A4}"/>
              </a:ext>
            </a:extLst>
          </p:cNvPr>
          <p:cNvGraphicFramePr>
            <a:graphicFrameLocks noGrp="1"/>
          </p:cNvGraphicFramePr>
          <p:nvPr>
            <p:extLst>
              <p:ext uri="{D42A27DB-BD31-4B8C-83A1-F6EECF244321}">
                <p14:modId xmlns:p14="http://schemas.microsoft.com/office/powerpoint/2010/main" val="960183964"/>
              </p:ext>
            </p:extLst>
          </p:nvPr>
        </p:nvGraphicFramePr>
        <p:xfrm>
          <a:off x="655177" y="847458"/>
          <a:ext cx="10881360" cy="4657998"/>
        </p:xfrm>
        <a:graphic>
          <a:graphicData uri="http://schemas.openxmlformats.org/drawingml/2006/table">
            <a:tbl>
              <a:tblPr firstRow="1" bandRow="1">
                <a:tableStyleId>{5C22544A-7EE6-4342-B048-85BDC9FD1C3A}</a:tableStyleId>
              </a:tblPr>
              <a:tblGrid>
                <a:gridCol w="3729808">
                  <a:extLst>
                    <a:ext uri="{9D8B030D-6E8A-4147-A177-3AD203B41FA5}">
                      <a16:colId xmlns:a16="http://schemas.microsoft.com/office/drawing/2014/main" val="61835254"/>
                    </a:ext>
                  </a:extLst>
                </a:gridCol>
                <a:gridCol w="3829232">
                  <a:extLst>
                    <a:ext uri="{9D8B030D-6E8A-4147-A177-3AD203B41FA5}">
                      <a16:colId xmlns:a16="http://schemas.microsoft.com/office/drawing/2014/main" val="2869448728"/>
                    </a:ext>
                  </a:extLst>
                </a:gridCol>
                <a:gridCol w="3322320">
                  <a:extLst>
                    <a:ext uri="{9D8B030D-6E8A-4147-A177-3AD203B41FA5}">
                      <a16:colId xmlns:a16="http://schemas.microsoft.com/office/drawing/2014/main" val="2223309457"/>
                    </a:ext>
                  </a:extLst>
                </a:gridCol>
              </a:tblGrid>
              <a:tr h="1091748">
                <a:tc>
                  <a:txBody>
                    <a:bodyPr/>
                    <a:lstStyle/>
                    <a:p>
                      <a:pPr algn="ctr"/>
                      <a:r>
                        <a:rPr lang="en-US" sz="2000">
                          <a:latin typeface="Lato"/>
                          <a:ea typeface="Lato"/>
                          <a:cs typeface="Lato"/>
                        </a:rPr>
                        <a:t>Tên thành viên</a:t>
                      </a:r>
                      <a:endParaRPr lang="vi-VN" sz="2000" err="1">
                        <a:latin typeface="Lato"/>
                        <a:ea typeface="Lato"/>
                        <a:cs typeface="Lato"/>
                      </a:endParaRPr>
                    </a:p>
                  </a:txBody>
                  <a:tcPr anchor="ctr"/>
                </a:tc>
                <a:tc>
                  <a:txBody>
                    <a:bodyPr/>
                    <a:lstStyle/>
                    <a:p>
                      <a:pPr lvl="0" algn="ctr">
                        <a:buNone/>
                      </a:pPr>
                      <a:r>
                        <a:rPr lang="vi-VN" sz="2000">
                          <a:latin typeface="Lato"/>
                          <a:ea typeface="Lato"/>
                          <a:cs typeface="Lato"/>
                        </a:rPr>
                        <a:t>Nhiệm vụ</a:t>
                      </a:r>
                    </a:p>
                  </a:txBody>
                  <a:tcPr anchor="ctr"/>
                </a:tc>
                <a:tc>
                  <a:txBody>
                    <a:bodyPr/>
                    <a:lstStyle/>
                    <a:p>
                      <a:pPr algn="ctr"/>
                      <a:r>
                        <a:rPr lang="vi-VN" sz="2000">
                          <a:latin typeface="Lato"/>
                          <a:ea typeface="Lato"/>
                          <a:cs typeface="Lato"/>
                        </a:rPr>
                        <a:t>Đánh giá</a:t>
                      </a:r>
                    </a:p>
                  </a:txBody>
                  <a:tcPr anchor="ctr"/>
                </a:tc>
                <a:extLst>
                  <a:ext uri="{0D108BD9-81ED-4DB2-BD59-A6C34878D82A}">
                    <a16:rowId xmlns:a16="http://schemas.microsoft.com/office/drawing/2014/main" val="3095493826"/>
                  </a:ext>
                </a:extLst>
              </a:tr>
              <a:tr h="688841">
                <a:tc>
                  <a:txBody>
                    <a:bodyPr/>
                    <a:lstStyle/>
                    <a:p>
                      <a:pPr algn="l"/>
                      <a:r>
                        <a:rPr lang="vi-VN" sz="2000">
                          <a:latin typeface="Lato"/>
                          <a:ea typeface="Lato"/>
                          <a:cs typeface="Lato"/>
                        </a:rPr>
                        <a:t>Hoàng Trung Tiến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Lato"/>
                          <a:ea typeface="Lato"/>
                          <a:cs typeface="Lato"/>
                        </a:rPr>
                        <a:t>Thêm, sửa và xóa ảnh</a:t>
                      </a:r>
                      <a:endParaRPr lang="en-US" sz="2000" b="0" err="1">
                        <a:solidFill>
                          <a:schemeClr val="tx1"/>
                        </a:solidFill>
                        <a:latin typeface="Lato"/>
                        <a:ea typeface="Lato"/>
                        <a:cs typeface="Lato"/>
                      </a:endParaRPr>
                    </a:p>
                  </a:txBody>
                  <a:tcPr anchor="ctr"/>
                </a:tc>
                <a:tc>
                  <a:txBody>
                    <a:bodyPr/>
                    <a:lstStyle/>
                    <a:p>
                      <a:pPr lvl="0" algn="ctr">
                        <a:buNone/>
                      </a:pPr>
                      <a:r>
                        <a:rPr lang="en-US" sz="2000">
                          <a:latin typeface="Lato"/>
                          <a:ea typeface="Lato"/>
                          <a:cs typeface="Lato"/>
                        </a:rPr>
                        <a:t>Hoàn thành</a:t>
                      </a:r>
                      <a:endParaRPr lang="en-US" sz="2000" err="1">
                        <a:latin typeface="Lato"/>
                        <a:ea typeface="Lato"/>
                        <a:cs typeface="Lato"/>
                      </a:endParaRPr>
                    </a:p>
                  </a:txBody>
                  <a:tcPr anchor="ctr"/>
                </a:tc>
                <a:extLst>
                  <a:ext uri="{0D108BD9-81ED-4DB2-BD59-A6C34878D82A}">
                    <a16:rowId xmlns:a16="http://schemas.microsoft.com/office/drawing/2014/main" val="894652133"/>
                  </a:ext>
                </a:extLst>
              </a:tr>
              <a:tr h="948782">
                <a:tc>
                  <a:txBody>
                    <a:bodyPr/>
                    <a:lstStyle/>
                    <a:p>
                      <a:pPr algn="l"/>
                      <a:r>
                        <a:rPr lang="vi-VN" sz="2000">
                          <a:latin typeface="Lato"/>
                          <a:ea typeface="Lato"/>
                          <a:cs typeface="Lato"/>
                        </a:rPr>
                        <a:t>Vũ Thị Hải Anh</a:t>
                      </a:r>
                    </a:p>
                  </a:txBody>
                  <a:tcPr anchor="ctr"/>
                </a:tc>
                <a:tc>
                  <a:txBody>
                    <a:bodyPr/>
                    <a:lstStyle/>
                    <a:p>
                      <a:pPr lvl="0" algn="l">
                        <a:buNone/>
                      </a:pPr>
                      <a:r>
                        <a:rPr lang="vi-VN" sz="2000">
                          <a:latin typeface="Lato"/>
                          <a:ea typeface="Lato"/>
                          <a:cs typeface="Lato"/>
                        </a:rPr>
                        <a:t>Tìm kiếm ảnh (theo ID), phát hiện, khôi phục ảnh, xóa ảnh trùng lặp</a:t>
                      </a:r>
                    </a:p>
                  </a:txBody>
                  <a:tcPr anchor="ctr"/>
                </a:tc>
                <a:tc>
                  <a:txBody>
                    <a:bodyPr/>
                    <a:lstStyle/>
                    <a:p>
                      <a:pPr lvl="0" algn="ctr">
                        <a:buNone/>
                      </a:pPr>
                      <a:r>
                        <a:rPr lang="en-US" sz="2000">
                          <a:latin typeface="Lato"/>
                          <a:ea typeface="Lato"/>
                          <a:cs typeface="Lato"/>
                        </a:rPr>
                        <a:t>Hoàn thành</a:t>
                      </a:r>
                      <a:endParaRPr lang="en-US" sz="2000" err="1">
                        <a:latin typeface="Lato"/>
                        <a:ea typeface="Lato"/>
                        <a:cs typeface="Lato"/>
                      </a:endParaRPr>
                    </a:p>
                  </a:txBody>
                  <a:tcPr anchor="ctr"/>
                </a:tc>
                <a:extLst>
                  <a:ext uri="{0D108BD9-81ED-4DB2-BD59-A6C34878D82A}">
                    <a16:rowId xmlns:a16="http://schemas.microsoft.com/office/drawing/2014/main" val="657577595"/>
                  </a:ext>
                </a:extLst>
              </a:tr>
              <a:tr h="610859">
                <a:tc>
                  <a:txBody>
                    <a:bodyPr/>
                    <a:lstStyle/>
                    <a:p>
                      <a:pPr algn="l"/>
                      <a:r>
                        <a:rPr lang="vi-VN" sz="2000">
                          <a:latin typeface="Lato"/>
                          <a:ea typeface="Lato"/>
                          <a:cs typeface="Lato"/>
                        </a:rPr>
                        <a:t>Hoàng Đình Vũ</a:t>
                      </a:r>
                    </a:p>
                  </a:txBody>
                  <a:tcPr anchor="ctr"/>
                </a:tc>
                <a:tc>
                  <a:txBody>
                    <a:bodyPr/>
                    <a:lstStyle/>
                    <a:p>
                      <a:pPr lvl="0" algn="l">
                        <a:buNone/>
                      </a:pPr>
                      <a:r>
                        <a:rPr lang="vi-VN" sz="2000">
                          <a:latin typeface="Lato"/>
                          <a:ea typeface="Lato"/>
                          <a:cs typeface="Lato"/>
                        </a:rPr>
                        <a:t>Tổng hợp và hoàn chỉnh code</a:t>
                      </a:r>
                      <a:endParaRPr lang="vi-VN" sz="2000" err="1">
                        <a:latin typeface="Lato"/>
                        <a:ea typeface="Lato"/>
                        <a:cs typeface="Lato"/>
                      </a:endParaRPr>
                    </a:p>
                  </a:txBody>
                  <a:tcPr anchor="ctr"/>
                </a:tc>
                <a:tc>
                  <a:txBody>
                    <a:bodyPr/>
                    <a:lstStyle/>
                    <a:p>
                      <a:pPr algn="ctr"/>
                      <a:r>
                        <a:rPr lang="vi-VN" sz="2000">
                          <a:latin typeface="Lato"/>
                          <a:ea typeface="Lato"/>
                          <a:cs typeface="Lato"/>
                        </a:rPr>
                        <a:t>Hoàn thành</a:t>
                      </a:r>
                    </a:p>
                  </a:txBody>
                  <a:tcPr anchor="ctr"/>
                </a:tc>
                <a:extLst>
                  <a:ext uri="{0D108BD9-81ED-4DB2-BD59-A6C34878D82A}">
                    <a16:rowId xmlns:a16="http://schemas.microsoft.com/office/drawing/2014/main" val="2178060731"/>
                  </a:ext>
                </a:extLst>
              </a:tr>
              <a:tr h="1260710">
                <a:tc>
                  <a:txBody>
                    <a:bodyPr/>
                    <a:lstStyle/>
                    <a:p>
                      <a:pPr algn="l"/>
                      <a:r>
                        <a:rPr lang="vi-VN" sz="2000">
                          <a:latin typeface="Lato"/>
                          <a:ea typeface="Lato"/>
                          <a:cs typeface="Lato"/>
                        </a:rPr>
                        <a:t>Nguyễn Hữu Khanh Tùng</a:t>
                      </a:r>
                    </a:p>
                  </a:txBody>
                  <a:tcPr anchor="ctr"/>
                </a:tc>
                <a:tc>
                  <a:txBody>
                    <a:bodyPr/>
                    <a:lstStyle/>
                    <a:p>
                      <a:pPr lvl="0" algn="l">
                        <a:lnSpc>
                          <a:spcPct val="100000"/>
                        </a:lnSpc>
                        <a:spcBef>
                          <a:spcPts val="0"/>
                        </a:spcBef>
                        <a:spcAft>
                          <a:spcPts val="0"/>
                        </a:spcAft>
                        <a:buNone/>
                      </a:pPr>
                      <a:r>
                        <a:rPr lang="en-US" sz="2000" b="0" i="0" u="none" strike="noStrike" noProof="0">
                          <a:solidFill>
                            <a:schemeClr val="tx1"/>
                          </a:solidFill>
                          <a:latin typeface="Lato"/>
                          <a:ea typeface="Lato"/>
                          <a:cs typeface="Lato"/>
                        </a:rPr>
                        <a:t>Xây dựng struct ảnh, Lưu ảnh dưới dạng mảng</a:t>
                      </a:r>
                      <a:r>
                        <a:rPr lang="vi-VN" sz="2000" b="0" i="0" u="none" strike="noStrike" noProof="0">
                          <a:solidFill>
                            <a:schemeClr val="tx1"/>
                          </a:solidFill>
                          <a:latin typeface="Lato"/>
                          <a:ea typeface="Lato"/>
                          <a:cs typeface="Lato"/>
                        </a:rPr>
                        <a:t>, tìm kiếm ảnh, quản lý thùng</a:t>
                      </a:r>
                      <a:r>
                        <a:rPr lang="en-US" sz="2000" b="0" i="0" u="none" strike="noStrike" noProof="0">
                          <a:solidFill>
                            <a:schemeClr val="tx1"/>
                          </a:solidFill>
                          <a:latin typeface="Lato"/>
                          <a:ea typeface="Lato"/>
                          <a:cs typeface="Lato"/>
                        </a:rPr>
                        <a:t> </a:t>
                      </a:r>
                      <a:r>
                        <a:rPr lang="vi-VN" sz="2000" b="0" i="0" u="none" strike="noStrike" noProof="0">
                          <a:solidFill>
                            <a:schemeClr val="tx1"/>
                          </a:solidFill>
                          <a:latin typeface="Lato"/>
                          <a:ea typeface="Lato"/>
                          <a:cs typeface="Lato"/>
                        </a:rPr>
                        <a:t>rác.</a:t>
                      </a:r>
                      <a:endParaRPr lang="vi-VN" sz="2000" b="0" i="0" u="none" strike="noStrike" noProof="0">
                        <a:solidFill>
                          <a:srgbClr val="000000"/>
                        </a:solidFill>
                        <a:latin typeface="Lato"/>
                        <a:ea typeface="Lato"/>
                        <a:cs typeface="Lato"/>
                      </a:endParaRPr>
                    </a:p>
                  </a:txBody>
                  <a:tcPr anchor="ctr"/>
                </a:tc>
                <a:tc>
                  <a:txBody>
                    <a:bodyPr/>
                    <a:lstStyle/>
                    <a:p>
                      <a:pPr lvl="0" algn="ctr">
                        <a:buNone/>
                      </a:pPr>
                      <a:r>
                        <a:rPr lang="en-US" sz="2000">
                          <a:latin typeface="Lato"/>
                          <a:ea typeface="Lato"/>
                          <a:cs typeface="Lato"/>
                        </a:rPr>
                        <a:t>Hoàn thành</a:t>
                      </a:r>
                      <a:endParaRPr lang="en-US" sz="2000" err="1">
                        <a:latin typeface="Lato"/>
                        <a:ea typeface="Lato"/>
                        <a:cs typeface="Lato"/>
                      </a:endParaRPr>
                    </a:p>
                  </a:txBody>
                  <a:tcPr anchor="ctr"/>
                </a:tc>
                <a:extLst>
                  <a:ext uri="{0D108BD9-81ED-4DB2-BD59-A6C34878D82A}">
                    <a16:rowId xmlns:a16="http://schemas.microsoft.com/office/drawing/2014/main" val="418168612"/>
                  </a:ext>
                </a:extLst>
              </a:tr>
            </a:tbl>
          </a:graphicData>
        </a:graphic>
      </p:graphicFrame>
      <p:sp>
        <p:nvSpPr>
          <p:cNvPr id="6" name="TextBox 5">
            <a:extLst>
              <a:ext uri="{FF2B5EF4-FFF2-40B4-BE49-F238E27FC236}">
                <a16:creationId xmlns:a16="http://schemas.microsoft.com/office/drawing/2014/main" id="{B3A7FCAE-5239-2B70-C5D3-32E4A3CB52FF}"/>
              </a:ext>
            </a:extLst>
          </p:cNvPr>
          <p:cNvSpPr txBox="1"/>
          <p:nvPr/>
        </p:nvSpPr>
        <p:spPr>
          <a:xfrm>
            <a:off x="1056640" y="5680689"/>
            <a:ext cx="9320308" cy="523220"/>
          </a:xfrm>
          <a:prstGeom prst="rect">
            <a:avLst/>
          </a:prstGeom>
          <a:noFill/>
        </p:spPr>
        <p:txBody>
          <a:bodyPr wrap="none" rtlCol="0">
            <a:spAutoFit/>
          </a:bodyPr>
          <a:lstStyle/>
          <a:p>
            <a:r>
              <a:rPr lang="en-US" sz="2800">
                <a:sym typeface="Wingdings" panose="05000000000000000000" pitchFamily="2" charset="2"/>
              </a:rPr>
              <a:t> KẾT LUẬN: </a:t>
            </a:r>
            <a:r>
              <a:rPr lang="en-US" sz="2800" err="1">
                <a:sym typeface="Wingdings" panose="05000000000000000000" pitchFamily="2" charset="2"/>
              </a:rPr>
              <a:t>Cả</a:t>
            </a:r>
            <a:r>
              <a:rPr lang="en-US" sz="2800">
                <a:sym typeface="Wingdings" panose="05000000000000000000" pitchFamily="2" charset="2"/>
              </a:rPr>
              <a:t> </a:t>
            </a:r>
            <a:r>
              <a:rPr lang="en-US" sz="2800" err="1">
                <a:sym typeface="Wingdings" panose="05000000000000000000" pitchFamily="2" charset="2"/>
              </a:rPr>
              <a:t>nhóm</a:t>
            </a:r>
            <a:r>
              <a:rPr lang="en-US" sz="2800">
                <a:sym typeface="Wingdings" panose="05000000000000000000" pitchFamily="2" charset="2"/>
              </a:rPr>
              <a:t> </a:t>
            </a:r>
            <a:r>
              <a:rPr lang="en-US" sz="2800" err="1">
                <a:sym typeface="Wingdings" panose="05000000000000000000" pitchFamily="2" charset="2"/>
              </a:rPr>
              <a:t>đã</a:t>
            </a:r>
            <a:r>
              <a:rPr lang="en-US" sz="2800">
                <a:sym typeface="Wingdings" panose="05000000000000000000" pitchFamily="2" charset="2"/>
              </a:rPr>
              <a:t> </a:t>
            </a:r>
            <a:r>
              <a:rPr lang="en-US" sz="2800" err="1">
                <a:sym typeface="Wingdings" panose="05000000000000000000" pitchFamily="2" charset="2"/>
              </a:rPr>
              <a:t>hoàn</a:t>
            </a:r>
            <a:r>
              <a:rPr lang="en-US" sz="2800">
                <a:sym typeface="Wingdings" panose="05000000000000000000" pitchFamily="2" charset="2"/>
              </a:rPr>
              <a:t> </a:t>
            </a:r>
            <a:r>
              <a:rPr lang="en-US" sz="2800" err="1">
                <a:sym typeface="Wingdings" panose="05000000000000000000" pitchFamily="2" charset="2"/>
              </a:rPr>
              <a:t>thành</a:t>
            </a:r>
            <a:r>
              <a:rPr lang="en-US" sz="2800">
                <a:sym typeface="Wingdings" panose="05000000000000000000" pitchFamily="2" charset="2"/>
              </a:rPr>
              <a:t> </a:t>
            </a:r>
            <a:r>
              <a:rPr lang="en-US" sz="2800" err="1">
                <a:sym typeface="Wingdings" panose="05000000000000000000" pitchFamily="2" charset="2"/>
              </a:rPr>
              <a:t>tốt</a:t>
            </a:r>
            <a:r>
              <a:rPr lang="en-US" sz="2800">
                <a:sym typeface="Wingdings" panose="05000000000000000000" pitchFamily="2" charset="2"/>
              </a:rPr>
              <a:t> </a:t>
            </a:r>
            <a:r>
              <a:rPr lang="en-US" sz="2800" err="1">
                <a:sym typeface="Wingdings" panose="05000000000000000000" pitchFamily="2" charset="2"/>
              </a:rPr>
              <a:t>nhiệm</a:t>
            </a:r>
            <a:r>
              <a:rPr lang="en-US" sz="2800">
                <a:sym typeface="Wingdings" panose="05000000000000000000" pitchFamily="2" charset="2"/>
              </a:rPr>
              <a:t> </a:t>
            </a:r>
            <a:r>
              <a:rPr lang="en-US" sz="2800" err="1">
                <a:sym typeface="Wingdings" panose="05000000000000000000" pitchFamily="2" charset="2"/>
              </a:rPr>
              <a:t>vụ</a:t>
            </a:r>
            <a:r>
              <a:rPr lang="en-US" sz="2800">
                <a:sym typeface="Wingdings" panose="05000000000000000000" pitchFamily="2" charset="2"/>
              </a:rPr>
              <a:t> </a:t>
            </a:r>
            <a:r>
              <a:rPr lang="en-US" sz="2800" err="1">
                <a:sym typeface="Wingdings" panose="05000000000000000000" pitchFamily="2" charset="2"/>
              </a:rPr>
              <a:t>được</a:t>
            </a:r>
            <a:r>
              <a:rPr lang="en-US" sz="2800">
                <a:sym typeface="Wingdings" panose="05000000000000000000" pitchFamily="2" charset="2"/>
              </a:rPr>
              <a:t> </a:t>
            </a:r>
            <a:r>
              <a:rPr lang="en-US" sz="2800" err="1">
                <a:sym typeface="Wingdings" panose="05000000000000000000" pitchFamily="2" charset="2"/>
              </a:rPr>
              <a:t>giao</a:t>
            </a:r>
            <a:r>
              <a:rPr lang="en-US" sz="2800">
                <a:sym typeface="Wingdings" panose="05000000000000000000" pitchFamily="2" charset="2"/>
              </a:rPr>
              <a:t>.</a:t>
            </a:r>
            <a:endParaRPr lang="en-US" sz="2800"/>
          </a:p>
        </p:txBody>
      </p:sp>
    </p:spTree>
    <p:extLst>
      <p:ext uri="{BB962C8B-B14F-4D97-AF65-F5344CB8AC3E}">
        <p14:creationId xmlns:p14="http://schemas.microsoft.com/office/powerpoint/2010/main" val="146203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0" y="117537"/>
            <a:ext cx="12458020" cy="436098"/>
          </a:xfrm>
        </p:spPr>
        <p:txBody>
          <a:bodyPr lIns="91440" tIns="45720" rIns="91440" bIns="45720" anchor="t"/>
          <a:lstStyle/>
          <a:p>
            <a:r>
              <a:rPr lang="en-US">
                <a:latin typeface="Lato"/>
                <a:ea typeface="Lato"/>
                <a:cs typeface="Lato"/>
              </a:rPr>
              <a:t>V. KẾT LUẬN: </a:t>
            </a:r>
            <a:r>
              <a:rPr lang="en-US">
                <a:solidFill>
                  <a:srgbClr val="FFC000"/>
                </a:solidFill>
                <a:latin typeface="Lato"/>
                <a:ea typeface="Lato"/>
                <a:cs typeface="Lato"/>
              </a:rPr>
              <a:t>KHÓ KHĂN, HẠN CHẾ VÀ CÁCH KHẮC PHỤC, PHÁT TRIỂN</a:t>
            </a:r>
            <a:endParaRPr lang="en-US">
              <a:solidFill>
                <a:srgbClr val="FFC000"/>
              </a:solidFill>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174979" y="959643"/>
            <a:ext cx="11724732" cy="4938713"/>
          </a:xfrm>
        </p:spPr>
        <p:txBody>
          <a:bodyPr lIns="91440" tIns="45720" rIns="91440" bIns="45720" anchor="t"/>
          <a:lstStyle/>
          <a:p>
            <a:pPr marL="0" indent="0">
              <a:lnSpc>
                <a:spcPct val="100000"/>
              </a:lnSpc>
              <a:buNone/>
            </a:pPr>
            <a:r>
              <a:rPr lang="en-US" sz="2400" b="1">
                <a:latin typeface="Lato"/>
                <a:ea typeface="Lato"/>
                <a:cs typeface="Lato"/>
              </a:rPr>
              <a:t>- </a:t>
            </a:r>
            <a:r>
              <a:rPr lang="vi-VN" sz="2400" b="1">
                <a:latin typeface="Lato"/>
                <a:ea typeface="Lato"/>
                <a:cs typeface="Lato"/>
              </a:rPr>
              <a:t>Khó khăn và hạn chế</a:t>
            </a:r>
            <a:r>
              <a:rPr lang="vi-VN" sz="2400">
                <a:latin typeface="Lato"/>
                <a:ea typeface="Lato"/>
                <a:cs typeface="Lato"/>
              </a:rPr>
              <a:t>:</a:t>
            </a:r>
            <a:endParaRPr lang="vi-VN">
              <a:latin typeface="Lato"/>
              <a:ea typeface="Lato"/>
              <a:cs typeface="Lato"/>
            </a:endParaRPr>
          </a:p>
          <a:p>
            <a:pPr marL="0" indent="0">
              <a:lnSpc>
                <a:spcPct val="100000"/>
              </a:lnSpc>
              <a:buNone/>
            </a:pPr>
            <a:r>
              <a:rPr lang="vi-VN" sz="2400">
                <a:latin typeface="Lato"/>
                <a:ea typeface="Lato"/>
                <a:cs typeface="Lato"/>
              </a:rPr>
              <a:t>+ Khi mới bắt đầu làm thì chưa thống nhất được ý tưởng</a:t>
            </a:r>
            <a:r>
              <a:rPr lang="en-US" sz="2400">
                <a:latin typeface="Lato"/>
                <a:ea typeface="Lato"/>
                <a:cs typeface="Lato"/>
              </a:rPr>
              <a:t>.</a:t>
            </a:r>
            <a:endParaRPr lang="vi-VN">
              <a:latin typeface="Lato"/>
              <a:ea typeface="Lato"/>
              <a:cs typeface="Lato"/>
            </a:endParaRPr>
          </a:p>
          <a:p>
            <a:pPr marL="0" indent="0">
              <a:lnSpc>
                <a:spcPct val="100000"/>
              </a:lnSpc>
              <a:buNone/>
            </a:pPr>
            <a:r>
              <a:rPr lang="vi-VN" sz="2400">
                <a:latin typeface="Lato"/>
                <a:ea typeface="Lato"/>
                <a:cs typeface="Lato"/>
              </a:rPr>
              <a:t>+ Khi tổng hợp code có gặp lỗi logic, lặp code giữa các thành viên</a:t>
            </a:r>
            <a:r>
              <a:rPr lang="en-US" sz="2400">
                <a:latin typeface="Lato"/>
                <a:ea typeface="Lato"/>
                <a:cs typeface="Lato"/>
              </a:rPr>
              <a:t>.</a:t>
            </a:r>
          </a:p>
          <a:p>
            <a:pPr marL="0" indent="0">
              <a:lnSpc>
                <a:spcPct val="100000"/>
              </a:lnSpc>
              <a:buNone/>
            </a:pPr>
            <a:r>
              <a:rPr lang="en-US" sz="2400">
                <a:latin typeface="Lato"/>
                <a:ea typeface="Lato"/>
                <a:cs typeface="Lato"/>
              </a:rPr>
              <a:t>+ Code </a:t>
            </a:r>
            <a:r>
              <a:rPr lang="en-US" sz="2400" err="1">
                <a:latin typeface="Lato"/>
                <a:ea typeface="Lato"/>
                <a:cs typeface="Lato"/>
              </a:rPr>
              <a:t>chưa</a:t>
            </a:r>
            <a:r>
              <a:rPr lang="en-US" sz="2400">
                <a:latin typeface="Lato"/>
                <a:ea typeface="Lato"/>
                <a:cs typeface="Lato"/>
              </a:rPr>
              <a:t> </a:t>
            </a:r>
            <a:r>
              <a:rPr lang="en-US" sz="2400" err="1">
                <a:latin typeface="Lato"/>
                <a:ea typeface="Lato"/>
                <a:cs typeface="Lato"/>
              </a:rPr>
              <a:t>được</a:t>
            </a:r>
            <a:r>
              <a:rPr lang="en-US" sz="2400">
                <a:latin typeface="Lato"/>
                <a:ea typeface="Lato"/>
                <a:cs typeface="Lato"/>
              </a:rPr>
              <a:t> </a:t>
            </a:r>
            <a:r>
              <a:rPr lang="en-US" sz="2400" err="1">
                <a:latin typeface="Lato"/>
                <a:ea typeface="Lato"/>
                <a:cs typeface="Lato"/>
              </a:rPr>
              <a:t>tối</a:t>
            </a:r>
            <a:r>
              <a:rPr lang="en-US" sz="2400">
                <a:latin typeface="Lato"/>
                <a:ea typeface="Lato"/>
                <a:cs typeface="Lato"/>
              </a:rPr>
              <a:t> </a:t>
            </a:r>
            <a:r>
              <a:rPr lang="en-US" sz="2400" err="1">
                <a:latin typeface="Lato"/>
                <a:ea typeface="Lato"/>
                <a:cs typeface="Lato"/>
              </a:rPr>
              <a:t>ưu</a:t>
            </a:r>
            <a:r>
              <a:rPr lang="en-US" sz="2400">
                <a:latin typeface="Lato"/>
                <a:ea typeface="Lato"/>
                <a:cs typeface="Lato"/>
              </a:rPr>
              <a:t> </a:t>
            </a:r>
            <a:r>
              <a:rPr lang="en-US" sz="2400" err="1">
                <a:latin typeface="Lato"/>
                <a:ea typeface="Lato"/>
                <a:cs typeface="Lato"/>
              </a:rPr>
              <a:t>hoàn</a:t>
            </a:r>
            <a:r>
              <a:rPr lang="en-US" sz="2400">
                <a:latin typeface="Lato"/>
                <a:ea typeface="Lato"/>
                <a:cs typeface="Lato"/>
              </a:rPr>
              <a:t> </a:t>
            </a:r>
            <a:r>
              <a:rPr lang="en-US" sz="2400" err="1">
                <a:latin typeface="Lato"/>
                <a:ea typeface="Lato"/>
                <a:cs typeface="Lato"/>
              </a:rPr>
              <a:t>toàn</a:t>
            </a:r>
            <a:r>
              <a:rPr lang="en-US" sz="2400">
                <a:latin typeface="Lato"/>
                <a:ea typeface="Lato"/>
                <a:cs typeface="Lato"/>
              </a:rPr>
              <a:t>.</a:t>
            </a:r>
          </a:p>
          <a:p>
            <a:pPr marL="0" indent="0">
              <a:lnSpc>
                <a:spcPct val="100000"/>
              </a:lnSpc>
              <a:buNone/>
            </a:pPr>
            <a:br>
              <a:rPr lang="vi-VN" sz="2400"/>
            </a:br>
            <a:r>
              <a:rPr lang="en-US" sz="2400" b="1">
                <a:latin typeface="Lato"/>
                <a:ea typeface="Lato"/>
                <a:cs typeface="Lato"/>
              </a:rPr>
              <a:t>- </a:t>
            </a:r>
            <a:r>
              <a:rPr lang="vi-VN" sz="2400" b="1">
                <a:latin typeface="Lato"/>
                <a:ea typeface="Lato"/>
                <a:cs typeface="Lato"/>
              </a:rPr>
              <a:t>Cách khắc phục và phát triển</a:t>
            </a:r>
            <a:r>
              <a:rPr lang="vi-VN" sz="2400">
                <a:latin typeface="Lato"/>
                <a:ea typeface="Lato"/>
                <a:cs typeface="Lato"/>
              </a:rPr>
              <a:t>:</a:t>
            </a:r>
            <a:endParaRPr lang="vi-VN">
              <a:latin typeface="Lato"/>
              <a:ea typeface="Lato"/>
              <a:cs typeface="Lato"/>
            </a:endParaRPr>
          </a:p>
          <a:p>
            <a:pPr marL="0" indent="0">
              <a:lnSpc>
                <a:spcPct val="100000"/>
              </a:lnSpc>
              <a:buNone/>
            </a:pPr>
            <a:r>
              <a:rPr lang="vi-VN" sz="2400">
                <a:latin typeface="Lato"/>
                <a:ea typeface="Lato"/>
                <a:cs typeface="Lato"/>
              </a:rPr>
              <a:t>+ Rèn luyện kỹ năng teamwork</a:t>
            </a:r>
          </a:p>
          <a:p>
            <a:pPr marL="0" indent="0">
              <a:lnSpc>
                <a:spcPct val="100000"/>
              </a:lnSpc>
              <a:buNone/>
            </a:pPr>
            <a:r>
              <a:rPr lang="en-US" sz="2400">
                <a:latin typeface="Lato"/>
                <a:ea typeface="Lato"/>
                <a:cs typeface="Lato"/>
              </a:rPr>
              <a:t>+ </a:t>
            </a:r>
            <a:r>
              <a:rPr lang="vi-VN" sz="2400">
                <a:latin typeface="Lato"/>
                <a:ea typeface="Lato"/>
                <a:cs typeface="Lato"/>
              </a:rPr>
              <a:t>Nâng cao kiến thức lập trình: Tìm hiểu công cụ xử lý ảnh như HTML5, CSS, JavaScript (Web) hoặc WinForms, WPF (Windows).</a:t>
            </a:r>
          </a:p>
          <a:p>
            <a:pPr marL="0" indent="0">
              <a:lnSpc>
                <a:spcPct val="100000"/>
              </a:lnSpc>
              <a:buNone/>
            </a:pPr>
            <a:endParaRPr lang="vi-VN" sz="2400"/>
          </a:p>
          <a:p>
            <a:pPr marL="0" indent="0">
              <a:lnSpc>
                <a:spcPct val="100000"/>
              </a:lnSpc>
              <a:buNone/>
            </a:pPr>
            <a:endParaRPr lang="vi-VN"/>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3152699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23</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lIns="91440" tIns="45720" rIns="91440" bIns="45720" anchor="t"/>
          <a:lstStyle/>
          <a:p>
            <a:pPr algn="just"/>
            <a:r>
              <a:rPr lang="en-US">
                <a:latin typeface="Lato"/>
                <a:ea typeface="Lato"/>
                <a:cs typeface="Lato"/>
              </a:rPr>
              <a:t>II. THÀNH VIÊN NHÓM</a:t>
            </a:r>
            <a:endParaRPr lang="en-US"/>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lIns="91440" tIns="45720" rIns="91440" bIns="45720" anchor="t"/>
          <a:lstStyle/>
          <a:p>
            <a:pPr algn="just"/>
            <a:fld id="{9EA0BE3B-158A-4EDF-80DC-E394A0D1600F}" type="slidenum">
              <a:rPr lang="en-US" smtClean="0"/>
              <a:pPr algn="just"/>
              <a:t>3</a:t>
            </a:fld>
            <a:endParaRPr lang="en-US"/>
          </a:p>
        </p:txBody>
      </p:sp>
      <p:sp>
        <p:nvSpPr>
          <p:cNvPr id="7" name="Title 6">
            <a:extLst>
              <a:ext uri="{FF2B5EF4-FFF2-40B4-BE49-F238E27FC236}">
                <a16:creationId xmlns:a16="http://schemas.microsoft.com/office/drawing/2014/main" id="{99391745-7FAE-043D-C772-2ABDB782D25F}"/>
              </a:ext>
            </a:extLst>
          </p:cNvPr>
          <p:cNvSpPr txBox="1">
            <a:spLocks/>
          </p:cNvSpPr>
          <p:nvPr/>
        </p:nvSpPr>
        <p:spPr>
          <a:xfrm>
            <a:off x="201283" y="1182371"/>
            <a:ext cx="5509564"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457200" indent="-457200" algn="just">
              <a:lnSpc>
                <a:spcPct val="150000"/>
              </a:lnSpc>
              <a:buAutoNum type="arabicPeriod"/>
            </a:pPr>
            <a:r>
              <a:rPr lang="en-US" sz="2600">
                <a:solidFill>
                  <a:schemeClr val="tx1"/>
                </a:solidFill>
                <a:latin typeface="Lato"/>
                <a:ea typeface="Lato"/>
                <a:cs typeface="Lato"/>
              </a:rPr>
              <a:t>Hoàng Trung </a:t>
            </a:r>
            <a:r>
              <a:rPr lang="en-US" sz="2600" err="1">
                <a:solidFill>
                  <a:schemeClr val="tx1"/>
                </a:solidFill>
                <a:latin typeface="Lato"/>
                <a:ea typeface="Lato"/>
                <a:cs typeface="Lato"/>
              </a:rPr>
              <a:t>Tiến</a:t>
            </a:r>
            <a:r>
              <a:rPr lang="en-US" sz="2600">
                <a:solidFill>
                  <a:schemeClr val="tx1"/>
                </a:solidFill>
                <a:latin typeface="Lato"/>
                <a:ea typeface="Lato"/>
                <a:cs typeface="Lato"/>
              </a:rPr>
              <a:t> - 20223818</a:t>
            </a:r>
            <a:r>
              <a:rPr lang="en-US" sz="2600">
                <a:solidFill>
                  <a:srgbClr val="FF0000"/>
                </a:solidFill>
                <a:latin typeface="Lato"/>
                <a:ea typeface="Lato"/>
                <a:cs typeface="Lato"/>
              </a:rPr>
              <a:t> </a:t>
            </a:r>
            <a:endParaRPr lang="vi-VN" sz="2600"/>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Nhiệm</a:t>
            </a:r>
            <a:r>
              <a:rPr lang="en-US" sz="2200" b="0">
                <a:solidFill>
                  <a:schemeClr val="tx1"/>
                </a:solidFill>
                <a:latin typeface="Lato"/>
                <a:ea typeface="Lato"/>
                <a:cs typeface="Lato"/>
              </a:rPr>
              <a:t> </a:t>
            </a:r>
            <a:r>
              <a:rPr lang="en-US" sz="2200" b="0" err="1">
                <a:solidFill>
                  <a:schemeClr val="tx1"/>
                </a:solidFill>
                <a:latin typeface="Lato"/>
                <a:ea typeface="Lato"/>
                <a:cs typeface="Lato"/>
              </a:rPr>
              <a:t>vụ</a:t>
            </a:r>
            <a:r>
              <a:rPr lang="en-US" sz="2200" b="0">
                <a:solidFill>
                  <a:schemeClr val="tx1"/>
                </a:solidFill>
                <a:latin typeface="Lato"/>
                <a:ea typeface="Lato"/>
                <a:cs typeface="Lato"/>
              </a:rPr>
              <a:t>: </a:t>
            </a:r>
            <a:r>
              <a:rPr lang="en-US" sz="2200" b="0" err="1">
                <a:solidFill>
                  <a:schemeClr val="tx1"/>
                </a:solidFill>
                <a:latin typeface="Lato"/>
                <a:ea typeface="Lato"/>
                <a:cs typeface="Lato"/>
              </a:rPr>
              <a:t>Thêm</a:t>
            </a:r>
            <a:r>
              <a:rPr lang="en-US" sz="2200" b="0">
                <a:solidFill>
                  <a:schemeClr val="tx1"/>
                </a:solidFill>
                <a:latin typeface="Lato"/>
                <a:ea typeface="Lato"/>
                <a:cs typeface="Lato"/>
              </a:rPr>
              <a:t>, </a:t>
            </a:r>
            <a:r>
              <a:rPr lang="en-US" sz="2200" b="0" err="1">
                <a:solidFill>
                  <a:schemeClr val="tx1"/>
                </a:solidFill>
                <a:latin typeface="Lato"/>
                <a:ea typeface="Lato"/>
                <a:cs typeface="Lato"/>
              </a:rPr>
              <a:t>sửa</a:t>
            </a:r>
            <a:r>
              <a:rPr lang="en-US" sz="2200" b="0">
                <a:solidFill>
                  <a:schemeClr val="tx1"/>
                </a:solidFill>
                <a:latin typeface="Lato"/>
                <a:ea typeface="Lato"/>
                <a:cs typeface="Lato"/>
              </a:rPr>
              <a:t> </a:t>
            </a:r>
            <a:r>
              <a:rPr lang="en-US" sz="2200" b="0" err="1">
                <a:solidFill>
                  <a:schemeClr val="tx1"/>
                </a:solidFill>
                <a:latin typeface="Lato"/>
                <a:ea typeface="Lato"/>
                <a:cs typeface="Lato"/>
              </a:rPr>
              <a:t>và</a:t>
            </a:r>
            <a:r>
              <a:rPr lang="en-US" sz="2200" b="0">
                <a:solidFill>
                  <a:schemeClr val="tx1"/>
                </a:solidFill>
                <a:latin typeface="Lato"/>
                <a:ea typeface="Lato"/>
                <a:cs typeface="Lato"/>
              </a:rPr>
              <a:t> </a:t>
            </a:r>
            <a:r>
              <a:rPr lang="en-US" sz="2200" b="0" err="1">
                <a:solidFill>
                  <a:schemeClr val="tx1"/>
                </a:solidFill>
                <a:latin typeface="Lato"/>
                <a:ea typeface="Lato"/>
                <a:cs typeface="Lato"/>
              </a:rPr>
              <a:t>xóa</a:t>
            </a:r>
            <a:r>
              <a:rPr lang="en-US" sz="2200" b="0">
                <a:solidFill>
                  <a:schemeClr val="tx1"/>
                </a:solidFill>
                <a:latin typeface="Lato"/>
                <a:ea typeface="Lato"/>
                <a:cs typeface="Lato"/>
              </a:rPr>
              <a:t> </a:t>
            </a:r>
            <a:r>
              <a:rPr lang="en-US" sz="2200" b="0" err="1">
                <a:solidFill>
                  <a:schemeClr val="tx1"/>
                </a:solidFill>
                <a:latin typeface="Lato"/>
                <a:ea typeface="Lato"/>
                <a:cs typeface="Lato"/>
              </a:rPr>
              <a:t>ảnh</a:t>
            </a:r>
            <a:endParaRPr lang="en-US" sz="2200" b="0">
              <a:solidFill>
                <a:schemeClr val="tx1"/>
              </a:solidFill>
              <a:latin typeface="Lato"/>
              <a:ea typeface="Lato"/>
              <a:cs typeface="Lato"/>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Đánh</a:t>
            </a:r>
            <a:r>
              <a:rPr lang="en-US" sz="2200" b="0">
                <a:solidFill>
                  <a:schemeClr val="tx1"/>
                </a:solidFill>
                <a:latin typeface="Lato"/>
                <a:ea typeface="Lato"/>
                <a:cs typeface="Lato"/>
              </a:rPr>
              <a:t> </a:t>
            </a:r>
            <a:r>
              <a:rPr lang="en-US" sz="2200" b="0" err="1">
                <a:solidFill>
                  <a:schemeClr val="tx1"/>
                </a:solidFill>
                <a:latin typeface="Lato"/>
                <a:ea typeface="Lato"/>
                <a:cs typeface="Lato"/>
              </a:rPr>
              <a:t>giá</a:t>
            </a:r>
            <a:r>
              <a:rPr lang="en-US" sz="2200" b="0">
                <a:solidFill>
                  <a:schemeClr val="tx1"/>
                </a:solidFill>
                <a:latin typeface="Lato"/>
                <a:ea typeface="Lato"/>
                <a:cs typeface="Lato"/>
              </a:rPr>
              <a:t>: Hoàn </a:t>
            </a:r>
            <a:r>
              <a:rPr lang="en-US" sz="2200" b="0" err="1">
                <a:solidFill>
                  <a:schemeClr val="tx1"/>
                </a:solidFill>
                <a:latin typeface="Lato"/>
                <a:ea typeface="Lato"/>
                <a:cs typeface="Lato"/>
              </a:rPr>
              <a:t>thành</a:t>
            </a:r>
            <a:endParaRPr lang="en-US" sz="2200" b="0">
              <a:solidFill>
                <a:schemeClr val="tx1"/>
              </a:solidFill>
              <a:latin typeface="Lato"/>
              <a:ea typeface="Lato"/>
              <a:cs typeface="Lato"/>
            </a:endParaRPr>
          </a:p>
        </p:txBody>
      </p:sp>
      <p:sp>
        <p:nvSpPr>
          <p:cNvPr id="9" name="Title 6">
            <a:extLst>
              <a:ext uri="{FF2B5EF4-FFF2-40B4-BE49-F238E27FC236}">
                <a16:creationId xmlns:a16="http://schemas.microsoft.com/office/drawing/2014/main" id="{003C50C5-DA44-809E-38A7-483D7A4C0E32}"/>
              </a:ext>
            </a:extLst>
          </p:cNvPr>
          <p:cNvSpPr txBox="1">
            <a:spLocks/>
          </p:cNvSpPr>
          <p:nvPr/>
        </p:nvSpPr>
        <p:spPr>
          <a:xfrm>
            <a:off x="6091336" y="3828777"/>
            <a:ext cx="597294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50000"/>
              </a:lnSpc>
            </a:pPr>
            <a:r>
              <a:rPr lang="en-US" sz="2400">
                <a:solidFill>
                  <a:schemeClr val="tx1"/>
                </a:solidFill>
                <a:latin typeface="Lato"/>
                <a:ea typeface="Lato"/>
                <a:cs typeface="Lato"/>
              </a:rPr>
              <a:t>4.  Nguyễn Hữu Khanh Tùng - 20224149</a:t>
            </a:r>
            <a:endParaRPr lang="vi-VN" sz="2400">
              <a:solidFill>
                <a:schemeClr val="tx1"/>
              </a:solidFill>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Nhiệm</a:t>
            </a:r>
            <a:r>
              <a:rPr lang="en-US" sz="2200" b="0">
                <a:solidFill>
                  <a:schemeClr val="tx1"/>
                </a:solidFill>
                <a:latin typeface="Lato"/>
                <a:ea typeface="Lato"/>
                <a:cs typeface="Lato"/>
              </a:rPr>
              <a:t> </a:t>
            </a:r>
            <a:r>
              <a:rPr lang="en-US" sz="2200" b="0" err="1">
                <a:solidFill>
                  <a:schemeClr val="tx1"/>
                </a:solidFill>
                <a:latin typeface="Lato"/>
                <a:ea typeface="Lato"/>
                <a:cs typeface="Lato"/>
              </a:rPr>
              <a:t>vụ</a:t>
            </a:r>
            <a:r>
              <a:rPr lang="en-US" sz="2200" b="0">
                <a:solidFill>
                  <a:schemeClr val="tx1"/>
                </a:solidFill>
                <a:latin typeface="Lato"/>
                <a:ea typeface="Lato"/>
                <a:cs typeface="Lato"/>
              </a:rPr>
              <a:t>:  Lưu </a:t>
            </a:r>
            <a:r>
              <a:rPr lang="en-US" sz="2200" b="0" err="1">
                <a:solidFill>
                  <a:schemeClr val="tx1"/>
                </a:solidFill>
                <a:latin typeface="Lato"/>
                <a:ea typeface="Lato"/>
                <a:cs typeface="Lato"/>
              </a:rPr>
              <a:t>ảnh</a:t>
            </a:r>
            <a:r>
              <a:rPr lang="en-US" sz="2200" b="0">
                <a:solidFill>
                  <a:schemeClr val="tx1"/>
                </a:solidFill>
                <a:latin typeface="Lato"/>
                <a:ea typeface="Lato"/>
                <a:cs typeface="Lato"/>
              </a:rPr>
              <a:t> </a:t>
            </a:r>
            <a:r>
              <a:rPr lang="en-US" sz="2200" b="0" err="1">
                <a:solidFill>
                  <a:schemeClr val="tx1"/>
                </a:solidFill>
                <a:latin typeface="Lato"/>
                <a:ea typeface="Lato"/>
                <a:cs typeface="Lato"/>
              </a:rPr>
              <a:t>dưới</a:t>
            </a:r>
            <a:r>
              <a:rPr lang="en-US" sz="2200" b="0">
                <a:solidFill>
                  <a:schemeClr val="tx1"/>
                </a:solidFill>
                <a:latin typeface="Lato"/>
                <a:ea typeface="Lato"/>
                <a:cs typeface="Lato"/>
              </a:rPr>
              <a:t> </a:t>
            </a:r>
            <a:r>
              <a:rPr lang="en-US" sz="2200" b="0" err="1">
                <a:solidFill>
                  <a:schemeClr val="tx1"/>
                </a:solidFill>
                <a:latin typeface="Lato"/>
                <a:ea typeface="Lato"/>
                <a:cs typeface="Lato"/>
              </a:rPr>
              <a:t>dạng</a:t>
            </a:r>
            <a:r>
              <a:rPr lang="en-US" sz="2200" b="0">
                <a:solidFill>
                  <a:schemeClr val="tx1"/>
                </a:solidFill>
                <a:latin typeface="Lato"/>
                <a:ea typeface="Lato"/>
                <a:cs typeface="Lato"/>
              </a:rPr>
              <a:t> </a:t>
            </a:r>
            <a:r>
              <a:rPr lang="en-US" sz="2200" b="0" err="1">
                <a:solidFill>
                  <a:schemeClr val="tx1"/>
                </a:solidFill>
                <a:latin typeface="Lato"/>
                <a:ea typeface="Lato"/>
                <a:cs typeface="Lato"/>
              </a:rPr>
              <a:t>mảng</a:t>
            </a:r>
            <a:r>
              <a:rPr lang="vi-VN" sz="2200" b="0">
                <a:solidFill>
                  <a:schemeClr val="tx1"/>
                </a:solidFill>
                <a:latin typeface="Lato"/>
                <a:ea typeface="Lato"/>
                <a:cs typeface="Lato"/>
              </a:rPr>
              <a:t>, tìm kiếm ảnh, quản lý thùng rác.</a:t>
            </a:r>
            <a:endParaRPr lang="en-US" err="1">
              <a:solidFill>
                <a:schemeClr val="tx1"/>
              </a:solidFill>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Đánh</a:t>
            </a:r>
            <a:r>
              <a:rPr lang="en-US" sz="2200" b="0">
                <a:solidFill>
                  <a:schemeClr val="tx1"/>
                </a:solidFill>
                <a:latin typeface="Lato"/>
                <a:ea typeface="Lato"/>
                <a:cs typeface="Lato"/>
              </a:rPr>
              <a:t> </a:t>
            </a:r>
            <a:r>
              <a:rPr lang="en-US" sz="2200" b="0" err="1">
                <a:solidFill>
                  <a:schemeClr val="tx1"/>
                </a:solidFill>
                <a:latin typeface="Lato"/>
                <a:ea typeface="Lato"/>
                <a:cs typeface="Lato"/>
              </a:rPr>
              <a:t>giá</a:t>
            </a:r>
            <a:r>
              <a:rPr lang="en-US" sz="2200" b="0">
                <a:solidFill>
                  <a:schemeClr val="tx1"/>
                </a:solidFill>
                <a:latin typeface="Lato"/>
                <a:ea typeface="Lato"/>
                <a:cs typeface="Lato"/>
              </a:rPr>
              <a:t>: Hoàn </a:t>
            </a:r>
            <a:r>
              <a:rPr lang="en-US" sz="2200" b="0" err="1">
                <a:solidFill>
                  <a:schemeClr val="tx1"/>
                </a:solidFill>
                <a:latin typeface="Lato"/>
                <a:ea typeface="Lato"/>
                <a:cs typeface="Lato"/>
              </a:rPr>
              <a:t>thành</a:t>
            </a:r>
            <a:endParaRPr lang="en-US">
              <a:solidFill>
                <a:schemeClr val="tx1"/>
              </a:solidFill>
              <a:latin typeface="Lato"/>
              <a:ea typeface="Lato"/>
              <a:cs typeface="Lato"/>
            </a:endParaRPr>
          </a:p>
        </p:txBody>
      </p:sp>
      <p:sp>
        <p:nvSpPr>
          <p:cNvPr id="11" name="Title 6">
            <a:extLst>
              <a:ext uri="{FF2B5EF4-FFF2-40B4-BE49-F238E27FC236}">
                <a16:creationId xmlns:a16="http://schemas.microsoft.com/office/drawing/2014/main" id="{CD60753D-D573-ABE2-EF6B-18073BD82169}"/>
              </a:ext>
            </a:extLst>
          </p:cNvPr>
          <p:cNvSpPr txBox="1">
            <a:spLocks/>
          </p:cNvSpPr>
          <p:nvPr/>
        </p:nvSpPr>
        <p:spPr>
          <a:xfrm>
            <a:off x="199224" y="3826717"/>
            <a:ext cx="5375698"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50000"/>
              </a:lnSpc>
            </a:pPr>
            <a:r>
              <a:rPr lang="en-US" sz="2600">
                <a:solidFill>
                  <a:schemeClr val="tx1"/>
                </a:solidFill>
                <a:latin typeface="Lato"/>
                <a:ea typeface="Lato"/>
                <a:cs typeface="Lato"/>
              </a:rPr>
              <a:t>3.  Hoàng </a:t>
            </a:r>
            <a:r>
              <a:rPr lang="en-US" sz="2600" err="1">
                <a:solidFill>
                  <a:schemeClr val="tx1"/>
                </a:solidFill>
                <a:latin typeface="Lato"/>
                <a:ea typeface="Lato"/>
                <a:cs typeface="Lato"/>
              </a:rPr>
              <a:t>Đình</a:t>
            </a:r>
            <a:r>
              <a:rPr lang="en-US" sz="2600">
                <a:solidFill>
                  <a:schemeClr val="tx1"/>
                </a:solidFill>
                <a:latin typeface="Lato"/>
                <a:ea typeface="Lato"/>
                <a:cs typeface="Lato"/>
              </a:rPr>
              <a:t> Vũ - 20224206</a:t>
            </a:r>
            <a:endParaRPr lang="vi-VN" sz="2600">
              <a:solidFill>
                <a:schemeClr val="tx1"/>
              </a:solidFill>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Nhiệm</a:t>
            </a:r>
            <a:r>
              <a:rPr lang="en-US" sz="2200" b="0">
                <a:solidFill>
                  <a:schemeClr val="tx1"/>
                </a:solidFill>
                <a:latin typeface="Lato"/>
                <a:ea typeface="Lato"/>
                <a:cs typeface="Lato"/>
              </a:rPr>
              <a:t> </a:t>
            </a:r>
            <a:r>
              <a:rPr lang="en-US" sz="2200" b="0" err="1">
                <a:solidFill>
                  <a:schemeClr val="tx1"/>
                </a:solidFill>
                <a:latin typeface="Lato"/>
                <a:ea typeface="Lato"/>
                <a:cs typeface="Lato"/>
              </a:rPr>
              <a:t>vụ</a:t>
            </a:r>
            <a:r>
              <a:rPr lang="en-US" sz="2200" b="0">
                <a:solidFill>
                  <a:schemeClr val="tx1"/>
                </a:solidFill>
                <a:latin typeface="Lato"/>
                <a:ea typeface="Lato"/>
                <a:cs typeface="Lato"/>
              </a:rPr>
              <a:t>: </a:t>
            </a:r>
            <a:r>
              <a:rPr lang="en-US" sz="2200" b="0" err="1">
                <a:solidFill>
                  <a:schemeClr val="tx1"/>
                </a:solidFill>
                <a:latin typeface="Lato"/>
                <a:ea typeface="Lato"/>
                <a:cs typeface="Lato"/>
              </a:rPr>
              <a:t>Tổng</a:t>
            </a:r>
            <a:r>
              <a:rPr lang="en-US" sz="2200" b="0">
                <a:solidFill>
                  <a:schemeClr val="tx1"/>
                </a:solidFill>
                <a:latin typeface="Lato"/>
                <a:ea typeface="Lato"/>
                <a:cs typeface="Lato"/>
              </a:rPr>
              <a:t> </a:t>
            </a:r>
            <a:r>
              <a:rPr lang="en-US" sz="2200" b="0" err="1">
                <a:solidFill>
                  <a:schemeClr val="tx1"/>
                </a:solidFill>
                <a:latin typeface="Lato"/>
                <a:ea typeface="Lato"/>
                <a:cs typeface="Lato"/>
              </a:rPr>
              <a:t>hợp</a:t>
            </a:r>
            <a:r>
              <a:rPr lang="en-US" sz="2200" b="0">
                <a:solidFill>
                  <a:schemeClr val="tx1"/>
                </a:solidFill>
                <a:latin typeface="Lato"/>
                <a:ea typeface="Lato"/>
                <a:cs typeface="Lato"/>
              </a:rPr>
              <a:t> </a:t>
            </a:r>
            <a:r>
              <a:rPr lang="en-US" sz="2200" b="0" err="1">
                <a:solidFill>
                  <a:schemeClr val="tx1"/>
                </a:solidFill>
                <a:latin typeface="Lato"/>
                <a:ea typeface="Lato"/>
                <a:cs typeface="Lato"/>
              </a:rPr>
              <a:t>và</a:t>
            </a:r>
            <a:r>
              <a:rPr lang="en-US" sz="2200" b="0">
                <a:solidFill>
                  <a:schemeClr val="tx1"/>
                </a:solidFill>
                <a:latin typeface="Lato"/>
                <a:ea typeface="Lato"/>
                <a:cs typeface="Lato"/>
              </a:rPr>
              <a:t> </a:t>
            </a:r>
            <a:r>
              <a:rPr lang="en-US" sz="2200" b="0" err="1">
                <a:solidFill>
                  <a:schemeClr val="tx1"/>
                </a:solidFill>
                <a:latin typeface="Lato"/>
                <a:ea typeface="Lato"/>
                <a:cs typeface="Lato"/>
              </a:rPr>
              <a:t>hoàn</a:t>
            </a:r>
            <a:r>
              <a:rPr lang="en-US" sz="2200" b="0">
                <a:solidFill>
                  <a:schemeClr val="tx1"/>
                </a:solidFill>
                <a:latin typeface="Lato"/>
                <a:ea typeface="Lato"/>
                <a:cs typeface="Lato"/>
              </a:rPr>
              <a:t> </a:t>
            </a:r>
            <a:r>
              <a:rPr lang="en-US" sz="2200" b="0" err="1">
                <a:solidFill>
                  <a:schemeClr val="tx1"/>
                </a:solidFill>
                <a:latin typeface="Lato"/>
                <a:ea typeface="Lato"/>
                <a:cs typeface="Lato"/>
              </a:rPr>
              <a:t>chỉnh</a:t>
            </a:r>
            <a:r>
              <a:rPr lang="en-US" sz="2200" b="0">
                <a:solidFill>
                  <a:schemeClr val="tx1"/>
                </a:solidFill>
                <a:latin typeface="Lato"/>
                <a:ea typeface="Lato"/>
                <a:cs typeface="Lato"/>
              </a:rPr>
              <a:t> code</a:t>
            </a:r>
            <a:endParaRPr lang="en-US">
              <a:solidFill>
                <a:schemeClr val="tx1"/>
              </a:solidFill>
              <a:latin typeface="Lato"/>
              <a:ea typeface="Lato"/>
              <a:cs typeface="Lato"/>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Đánh</a:t>
            </a:r>
            <a:r>
              <a:rPr lang="en-US" sz="2200" b="0">
                <a:solidFill>
                  <a:schemeClr val="tx1"/>
                </a:solidFill>
                <a:latin typeface="Lato"/>
                <a:ea typeface="Lato"/>
                <a:cs typeface="Lato"/>
              </a:rPr>
              <a:t> </a:t>
            </a:r>
            <a:r>
              <a:rPr lang="en-US" sz="2200" b="0" err="1">
                <a:solidFill>
                  <a:schemeClr val="tx1"/>
                </a:solidFill>
                <a:latin typeface="Lato"/>
                <a:ea typeface="Lato"/>
                <a:cs typeface="Lato"/>
              </a:rPr>
              <a:t>giá</a:t>
            </a:r>
            <a:r>
              <a:rPr lang="en-US" sz="2200" b="0">
                <a:solidFill>
                  <a:schemeClr val="tx1"/>
                </a:solidFill>
                <a:latin typeface="Lato"/>
                <a:ea typeface="Lato"/>
                <a:cs typeface="Lato"/>
              </a:rPr>
              <a:t>: Hoàn </a:t>
            </a:r>
            <a:r>
              <a:rPr lang="en-US" sz="2200" b="0" err="1">
                <a:solidFill>
                  <a:schemeClr val="tx1"/>
                </a:solidFill>
                <a:latin typeface="Lato"/>
                <a:ea typeface="Lato"/>
                <a:cs typeface="Lato"/>
              </a:rPr>
              <a:t>thành</a:t>
            </a:r>
            <a:endParaRPr lang="en-US" err="1">
              <a:solidFill>
                <a:schemeClr val="tx1"/>
              </a:solidFill>
              <a:latin typeface="Lato"/>
              <a:ea typeface="Lato"/>
              <a:cs typeface="Lato"/>
            </a:endParaRPr>
          </a:p>
          <a:p>
            <a:pPr algn="just">
              <a:lnSpc>
                <a:spcPct val="150000"/>
              </a:lnSpc>
            </a:pPr>
            <a:endParaRPr lang="en-US" sz="2200" b="0">
              <a:solidFill>
                <a:schemeClr val="tx1"/>
              </a:solidFill>
            </a:endParaRPr>
          </a:p>
        </p:txBody>
      </p:sp>
      <p:sp>
        <p:nvSpPr>
          <p:cNvPr id="13" name="Title 6">
            <a:extLst>
              <a:ext uri="{FF2B5EF4-FFF2-40B4-BE49-F238E27FC236}">
                <a16:creationId xmlns:a16="http://schemas.microsoft.com/office/drawing/2014/main" id="{892957B7-15B5-8AAE-721C-8F929D2BBA0D}"/>
              </a:ext>
            </a:extLst>
          </p:cNvPr>
          <p:cNvSpPr txBox="1">
            <a:spLocks/>
          </p:cNvSpPr>
          <p:nvPr/>
        </p:nvSpPr>
        <p:spPr>
          <a:xfrm>
            <a:off x="6097515" y="1178252"/>
            <a:ext cx="5972943" cy="838496"/>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50000"/>
              </a:lnSpc>
            </a:pPr>
            <a:r>
              <a:rPr lang="en-US" sz="2600">
                <a:solidFill>
                  <a:schemeClr val="tx1"/>
                </a:solidFill>
                <a:latin typeface="Lato"/>
                <a:ea typeface="Lato"/>
                <a:cs typeface="Lato"/>
              </a:rPr>
              <a:t>2. Vũ </a:t>
            </a:r>
            <a:r>
              <a:rPr lang="en-US" sz="2600" err="1">
                <a:solidFill>
                  <a:schemeClr val="tx1"/>
                </a:solidFill>
                <a:latin typeface="Lato"/>
                <a:ea typeface="Lato"/>
                <a:cs typeface="Lato"/>
              </a:rPr>
              <a:t>Thị</a:t>
            </a:r>
            <a:r>
              <a:rPr lang="en-US" sz="2600">
                <a:solidFill>
                  <a:schemeClr val="tx1"/>
                </a:solidFill>
                <a:latin typeface="Lato"/>
                <a:ea typeface="Lato"/>
                <a:cs typeface="Lato"/>
              </a:rPr>
              <a:t> </a:t>
            </a:r>
            <a:r>
              <a:rPr lang="en-US" sz="2600" err="1">
                <a:solidFill>
                  <a:schemeClr val="tx1"/>
                </a:solidFill>
                <a:latin typeface="Lato"/>
                <a:ea typeface="Lato"/>
                <a:cs typeface="Lato"/>
              </a:rPr>
              <a:t>Hải</a:t>
            </a:r>
            <a:r>
              <a:rPr lang="en-US" sz="2600">
                <a:solidFill>
                  <a:schemeClr val="tx1"/>
                </a:solidFill>
                <a:latin typeface="Lato"/>
                <a:ea typeface="Lato"/>
                <a:cs typeface="Lato"/>
              </a:rPr>
              <a:t> Anh – 20223863</a:t>
            </a:r>
            <a:endParaRPr lang="en-US" sz="2600">
              <a:solidFill>
                <a:schemeClr val="tx1"/>
              </a:solidFill>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Nhiệm</a:t>
            </a:r>
            <a:r>
              <a:rPr lang="en-US" sz="2200" b="0">
                <a:solidFill>
                  <a:schemeClr val="tx1"/>
                </a:solidFill>
                <a:latin typeface="Lato"/>
                <a:ea typeface="Lato"/>
                <a:cs typeface="Lato"/>
              </a:rPr>
              <a:t> </a:t>
            </a:r>
            <a:r>
              <a:rPr lang="en-US" sz="2200" b="0" err="1">
                <a:solidFill>
                  <a:schemeClr val="tx1"/>
                </a:solidFill>
                <a:latin typeface="Lato"/>
                <a:ea typeface="Lato"/>
                <a:cs typeface="Lato"/>
              </a:rPr>
              <a:t>vụ</a:t>
            </a:r>
            <a:r>
              <a:rPr lang="en-US" sz="2200" b="0">
                <a:solidFill>
                  <a:schemeClr val="tx1"/>
                </a:solidFill>
                <a:latin typeface="Lato"/>
                <a:ea typeface="Lato"/>
                <a:cs typeface="Lato"/>
              </a:rPr>
              <a:t>: </a:t>
            </a:r>
            <a:r>
              <a:rPr lang="en-US" sz="2200" b="0" err="1">
                <a:solidFill>
                  <a:schemeClr val="tx1"/>
                </a:solidFill>
                <a:latin typeface="Lato"/>
                <a:ea typeface="Lato"/>
                <a:cs typeface="Lato"/>
              </a:rPr>
              <a:t>Phát</a:t>
            </a:r>
            <a:r>
              <a:rPr lang="en-US" sz="2200" b="0">
                <a:solidFill>
                  <a:schemeClr val="tx1"/>
                </a:solidFill>
                <a:latin typeface="Lato"/>
                <a:ea typeface="Lato"/>
                <a:cs typeface="Lato"/>
              </a:rPr>
              <a:t> </a:t>
            </a:r>
            <a:r>
              <a:rPr lang="en-US" sz="2200" b="0" err="1">
                <a:solidFill>
                  <a:schemeClr val="tx1"/>
                </a:solidFill>
                <a:latin typeface="Lato"/>
                <a:ea typeface="Lato"/>
                <a:cs typeface="Lato"/>
              </a:rPr>
              <a:t>hiện</a:t>
            </a:r>
            <a:r>
              <a:rPr lang="en-US" sz="2200" b="0">
                <a:solidFill>
                  <a:schemeClr val="tx1"/>
                </a:solidFill>
                <a:latin typeface="Lato"/>
                <a:ea typeface="Lato"/>
                <a:cs typeface="Lato"/>
              </a:rPr>
              <a:t> </a:t>
            </a:r>
            <a:r>
              <a:rPr lang="en-US" sz="2200" b="0" err="1">
                <a:solidFill>
                  <a:schemeClr val="tx1"/>
                </a:solidFill>
                <a:latin typeface="Lato"/>
                <a:ea typeface="Lato"/>
                <a:cs typeface="Lato"/>
              </a:rPr>
              <a:t>và</a:t>
            </a:r>
            <a:r>
              <a:rPr lang="en-US" sz="2200" b="0">
                <a:solidFill>
                  <a:schemeClr val="tx1"/>
                </a:solidFill>
                <a:latin typeface="Lato"/>
                <a:ea typeface="Lato"/>
                <a:cs typeface="Lato"/>
              </a:rPr>
              <a:t> </a:t>
            </a:r>
            <a:r>
              <a:rPr lang="en-US" sz="2200" b="0" err="1">
                <a:solidFill>
                  <a:schemeClr val="tx1"/>
                </a:solidFill>
                <a:latin typeface="Lato"/>
                <a:ea typeface="Lato"/>
                <a:cs typeface="Lato"/>
              </a:rPr>
              <a:t>xóa</a:t>
            </a:r>
            <a:r>
              <a:rPr lang="en-US" sz="2200" b="0">
                <a:solidFill>
                  <a:schemeClr val="tx1"/>
                </a:solidFill>
                <a:latin typeface="Lato"/>
                <a:ea typeface="Lato"/>
                <a:cs typeface="Lato"/>
              </a:rPr>
              <a:t> </a:t>
            </a:r>
            <a:r>
              <a:rPr lang="en-US" sz="2200" b="0" err="1">
                <a:solidFill>
                  <a:schemeClr val="tx1"/>
                </a:solidFill>
                <a:latin typeface="Lato"/>
                <a:ea typeface="Lato"/>
                <a:cs typeface="Lato"/>
              </a:rPr>
              <a:t>ảnh</a:t>
            </a:r>
            <a:r>
              <a:rPr lang="en-US" sz="2200" b="0">
                <a:solidFill>
                  <a:schemeClr val="tx1"/>
                </a:solidFill>
                <a:latin typeface="Lato"/>
                <a:ea typeface="Lato"/>
                <a:cs typeface="Lato"/>
              </a:rPr>
              <a:t> </a:t>
            </a:r>
            <a:r>
              <a:rPr lang="en-US" sz="2200" b="0" err="1">
                <a:solidFill>
                  <a:schemeClr val="tx1"/>
                </a:solidFill>
                <a:latin typeface="Lato"/>
                <a:ea typeface="Lato"/>
                <a:cs typeface="Lato"/>
              </a:rPr>
              <a:t>trùng</a:t>
            </a:r>
            <a:r>
              <a:rPr lang="en-US" sz="2200" b="0">
                <a:solidFill>
                  <a:schemeClr val="tx1"/>
                </a:solidFill>
                <a:latin typeface="Lato"/>
                <a:ea typeface="Lato"/>
                <a:cs typeface="Lato"/>
              </a:rPr>
              <a:t> </a:t>
            </a:r>
            <a:r>
              <a:rPr lang="en-US" sz="2200" b="0" err="1">
                <a:solidFill>
                  <a:schemeClr val="tx1"/>
                </a:solidFill>
                <a:latin typeface="Lato"/>
                <a:ea typeface="Lato"/>
                <a:cs typeface="Lato"/>
              </a:rPr>
              <a:t>lặp</a:t>
            </a:r>
            <a:r>
              <a:rPr lang="en-US" sz="2200" b="0">
                <a:solidFill>
                  <a:schemeClr val="tx1"/>
                </a:solidFill>
                <a:latin typeface="Lato"/>
                <a:ea typeface="Lato"/>
                <a:cs typeface="Lato"/>
              </a:rPr>
              <a:t>, </a:t>
            </a:r>
            <a:r>
              <a:rPr lang="en-US" sz="2200" b="0" err="1">
                <a:solidFill>
                  <a:schemeClr val="tx1"/>
                </a:solidFill>
                <a:latin typeface="Lato"/>
                <a:ea typeface="Lato"/>
                <a:cs typeface="Lato"/>
              </a:rPr>
              <a:t>khôi</a:t>
            </a:r>
            <a:r>
              <a:rPr lang="en-US" sz="2200" b="0">
                <a:solidFill>
                  <a:schemeClr val="tx1"/>
                </a:solidFill>
                <a:latin typeface="Lato"/>
                <a:ea typeface="Lato"/>
                <a:cs typeface="Lato"/>
              </a:rPr>
              <a:t> </a:t>
            </a:r>
            <a:r>
              <a:rPr lang="en-US" sz="2200" b="0" err="1">
                <a:solidFill>
                  <a:schemeClr val="tx1"/>
                </a:solidFill>
                <a:latin typeface="Lato"/>
                <a:ea typeface="Lato"/>
                <a:cs typeface="Lato"/>
              </a:rPr>
              <a:t>phục</a:t>
            </a:r>
            <a:r>
              <a:rPr lang="en-US" sz="2200" b="0">
                <a:solidFill>
                  <a:schemeClr val="tx1"/>
                </a:solidFill>
                <a:latin typeface="Lato"/>
                <a:ea typeface="Lato"/>
                <a:cs typeface="Lato"/>
              </a:rPr>
              <a:t> </a:t>
            </a:r>
            <a:r>
              <a:rPr lang="en-US" sz="2200" b="0" err="1">
                <a:solidFill>
                  <a:schemeClr val="tx1"/>
                </a:solidFill>
                <a:latin typeface="Lato"/>
                <a:ea typeface="Lato"/>
                <a:cs typeface="Lato"/>
              </a:rPr>
              <a:t>ảnh</a:t>
            </a:r>
            <a:r>
              <a:rPr lang="en-US" sz="2200" b="0">
                <a:solidFill>
                  <a:schemeClr val="tx1"/>
                </a:solidFill>
                <a:latin typeface="Lato"/>
                <a:ea typeface="Lato"/>
                <a:cs typeface="Lato"/>
              </a:rPr>
              <a:t> </a:t>
            </a:r>
            <a:r>
              <a:rPr lang="en-US" sz="2200" b="0" err="1">
                <a:solidFill>
                  <a:schemeClr val="tx1"/>
                </a:solidFill>
                <a:latin typeface="Lato"/>
                <a:ea typeface="Lato"/>
                <a:cs typeface="Lato"/>
              </a:rPr>
              <a:t>đã</a:t>
            </a:r>
            <a:r>
              <a:rPr lang="en-US" sz="2200" b="0">
                <a:solidFill>
                  <a:schemeClr val="tx1"/>
                </a:solidFill>
                <a:latin typeface="Lato"/>
                <a:ea typeface="Lato"/>
                <a:cs typeface="Lato"/>
              </a:rPr>
              <a:t> </a:t>
            </a:r>
            <a:r>
              <a:rPr lang="en-US" sz="2200" b="0" err="1">
                <a:solidFill>
                  <a:schemeClr val="tx1"/>
                </a:solidFill>
                <a:latin typeface="Lato"/>
                <a:ea typeface="Lato"/>
                <a:cs typeface="Lato"/>
              </a:rPr>
              <a:t>xóa</a:t>
            </a:r>
            <a:r>
              <a:rPr lang="en-US" sz="2200" b="0">
                <a:solidFill>
                  <a:schemeClr val="tx1"/>
                </a:solidFill>
                <a:latin typeface="Lato"/>
                <a:ea typeface="Lato"/>
                <a:cs typeface="Lato"/>
              </a:rPr>
              <a:t>, </a:t>
            </a:r>
            <a:r>
              <a:rPr lang="en-US" sz="2200" b="0" err="1">
                <a:solidFill>
                  <a:schemeClr val="tx1"/>
                </a:solidFill>
                <a:latin typeface="Lato"/>
                <a:ea typeface="Lato"/>
                <a:cs typeface="Lato"/>
              </a:rPr>
              <a:t>tìm</a:t>
            </a:r>
            <a:r>
              <a:rPr lang="en-US" sz="2200" b="0">
                <a:solidFill>
                  <a:schemeClr val="tx1"/>
                </a:solidFill>
                <a:latin typeface="Lato"/>
                <a:ea typeface="Lato"/>
                <a:cs typeface="Lato"/>
              </a:rPr>
              <a:t> </a:t>
            </a:r>
            <a:r>
              <a:rPr lang="en-US" sz="2200" b="0" err="1">
                <a:solidFill>
                  <a:schemeClr val="tx1"/>
                </a:solidFill>
                <a:latin typeface="Lato"/>
                <a:ea typeface="Lato"/>
                <a:cs typeface="Lato"/>
              </a:rPr>
              <a:t>kiếm</a:t>
            </a:r>
            <a:r>
              <a:rPr lang="en-US" sz="2200" b="0">
                <a:solidFill>
                  <a:schemeClr val="tx1"/>
                </a:solidFill>
                <a:latin typeface="Lato"/>
                <a:ea typeface="Lato"/>
                <a:cs typeface="Lato"/>
              </a:rPr>
              <a:t> </a:t>
            </a:r>
            <a:r>
              <a:rPr lang="en-US" sz="2200" b="0" err="1">
                <a:solidFill>
                  <a:schemeClr val="tx1"/>
                </a:solidFill>
                <a:latin typeface="Lato"/>
                <a:ea typeface="Lato"/>
                <a:cs typeface="Lato"/>
              </a:rPr>
              <a:t>hình</a:t>
            </a:r>
            <a:r>
              <a:rPr lang="en-US" sz="2200" b="0">
                <a:solidFill>
                  <a:schemeClr val="tx1"/>
                </a:solidFill>
                <a:latin typeface="Lato"/>
                <a:ea typeface="Lato"/>
                <a:cs typeface="Lato"/>
              </a:rPr>
              <a:t> </a:t>
            </a:r>
            <a:r>
              <a:rPr lang="en-US" sz="2200" b="0" err="1">
                <a:solidFill>
                  <a:schemeClr val="tx1"/>
                </a:solidFill>
                <a:latin typeface="Lato"/>
                <a:ea typeface="Lato"/>
                <a:cs typeface="Lato"/>
              </a:rPr>
              <a:t>ảnh</a:t>
            </a:r>
            <a:endParaRPr lang="en-US" sz="2200" b="0">
              <a:solidFill>
                <a:schemeClr val="tx1"/>
              </a:solidFill>
              <a:latin typeface="Lato"/>
              <a:ea typeface="Lato"/>
              <a:cs typeface="Lato"/>
            </a:endParaRPr>
          </a:p>
          <a:p>
            <a:pPr algn="just">
              <a:lnSpc>
                <a:spcPct val="150000"/>
              </a:lnSpc>
            </a:pPr>
            <a:r>
              <a:rPr lang="en-US" sz="2200" b="0">
                <a:solidFill>
                  <a:schemeClr val="tx1"/>
                </a:solidFill>
                <a:latin typeface="Lato"/>
                <a:ea typeface="Lato"/>
                <a:cs typeface="Lato"/>
              </a:rPr>
              <a:t>- </a:t>
            </a:r>
            <a:r>
              <a:rPr lang="en-US" sz="2200" b="0" err="1">
                <a:solidFill>
                  <a:schemeClr val="tx1"/>
                </a:solidFill>
                <a:latin typeface="Lato"/>
                <a:ea typeface="Lato"/>
                <a:cs typeface="Lato"/>
              </a:rPr>
              <a:t>Đánh</a:t>
            </a:r>
            <a:r>
              <a:rPr lang="en-US" sz="2200" b="0">
                <a:solidFill>
                  <a:schemeClr val="tx1"/>
                </a:solidFill>
                <a:latin typeface="Lato"/>
                <a:ea typeface="Lato"/>
                <a:cs typeface="Lato"/>
              </a:rPr>
              <a:t> </a:t>
            </a:r>
            <a:r>
              <a:rPr lang="en-US" sz="2200" b="0" err="1">
                <a:solidFill>
                  <a:schemeClr val="tx1"/>
                </a:solidFill>
                <a:latin typeface="Lato"/>
                <a:ea typeface="Lato"/>
                <a:cs typeface="Lato"/>
              </a:rPr>
              <a:t>giá</a:t>
            </a:r>
            <a:r>
              <a:rPr lang="en-US" sz="2200" b="0">
                <a:solidFill>
                  <a:schemeClr val="tx1"/>
                </a:solidFill>
                <a:latin typeface="Lato"/>
                <a:ea typeface="Lato"/>
                <a:cs typeface="Lato"/>
              </a:rPr>
              <a:t>: Hoàn </a:t>
            </a:r>
            <a:r>
              <a:rPr lang="en-US" sz="2200" b="0" err="1">
                <a:solidFill>
                  <a:schemeClr val="tx1"/>
                </a:solidFill>
                <a:latin typeface="Lato"/>
                <a:ea typeface="Lato"/>
                <a:cs typeface="Lato"/>
              </a:rPr>
              <a:t>thành</a:t>
            </a:r>
            <a:endParaRPr lang="en-US">
              <a:solidFill>
                <a:schemeClr val="tx1"/>
              </a:solidFill>
            </a:endParaRPr>
          </a:p>
        </p:txBody>
      </p:sp>
    </p:spTree>
    <p:extLst>
      <p:ext uri="{BB962C8B-B14F-4D97-AF65-F5344CB8AC3E}">
        <p14:creationId xmlns:p14="http://schemas.microsoft.com/office/powerpoint/2010/main" val="6408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DỮ LIỆU</a:t>
            </a:r>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878051"/>
            <a:ext cx="11515725" cy="4938713"/>
          </a:xfrm>
        </p:spPr>
        <p:txBody>
          <a:bodyPr lIns="91440" tIns="45720" rIns="91440" bIns="45720" anchor="t"/>
          <a:lstStyle/>
          <a:p>
            <a:pPr marL="514350" indent="-514350" algn="just">
              <a:buAutoNum type="arabicPeriod"/>
            </a:pPr>
            <a:r>
              <a:rPr lang="en-US" sz="2400" b="1">
                <a:latin typeface="Lato"/>
                <a:ea typeface="Lato"/>
                <a:cs typeface="Lato"/>
              </a:rPr>
              <a:t>CẤU TRÚC DANH SÁCH LIÊN KẾT</a:t>
            </a:r>
            <a:endParaRPr lang="vi-VN" sz="2400" b="1"/>
          </a:p>
          <a:p>
            <a:pPr marL="0" indent="0" algn="just">
              <a:buNone/>
            </a:pPr>
            <a:r>
              <a:rPr lang="en-US" sz="2200" b="1">
                <a:latin typeface="Lato"/>
                <a:ea typeface="Lato"/>
                <a:cs typeface="Lato"/>
              </a:rPr>
              <a:t>-  Lý do </a:t>
            </a:r>
            <a:r>
              <a:rPr lang="en-US" sz="2200" b="1" err="1">
                <a:latin typeface="Lato"/>
                <a:ea typeface="Lato"/>
                <a:cs typeface="Lato"/>
              </a:rPr>
              <a:t>lựa</a:t>
            </a:r>
            <a:r>
              <a:rPr lang="en-US" sz="2200" b="1">
                <a:latin typeface="Lato"/>
                <a:ea typeface="Lato"/>
                <a:cs typeface="Lato"/>
              </a:rPr>
              <a:t> </a:t>
            </a:r>
            <a:r>
              <a:rPr lang="en-US" sz="2200" b="1" err="1">
                <a:latin typeface="Lato"/>
                <a:ea typeface="Lato"/>
                <a:cs typeface="Lato"/>
              </a:rPr>
              <a:t>chọn</a:t>
            </a:r>
            <a:r>
              <a:rPr lang="en-US" sz="2200" b="1">
                <a:latin typeface="Lato"/>
                <a:ea typeface="Lato"/>
                <a:cs typeface="Lato"/>
              </a:rPr>
              <a:t>: </a:t>
            </a:r>
          </a:p>
          <a:p>
            <a:pPr marL="0" indent="0" algn="just">
              <a:buNone/>
            </a:pPr>
            <a:r>
              <a:rPr lang="en-US" sz="2200">
                <a:latin typeface="Lato"/>
                <a:ea typeface="Lato"/>
                <a:cs typeface="Lato"/>
              </a:rPr>
              <a:t>+) </a:t>
            </a:r>
            <a:r>
              <a:rPr lang="en-US" sz="2200" err="1">
                <a:latin typeface="Lato"/>
                <a:ea typeface="Lato"/>
                <a:cs typeface="Lato"/>
              </a:rPr>
              <a:t>Cần</a:t>
            </a:r>
            <a:r>
              <a:rPr lang="en-US" sz="2200">
                <a:latin typeface="Lato"/>
                <a:ea typeface="Lato"/>
                <a:cs typeface="Lato"/>
              </a:rPr>
              <a:t> </a:t>
            </a:r>
            <a:r>
              <a:rPr lang="en-US" sz="2200" err="1">
                <a:latin typeface="Lato"/>
                <a:ea typeface="Lato"/>
                <a:cs typeface="Lato"/>
              </a:rPr>
              <a:t>một</a:t>
            </a:r>
            <a:r>
              <a:rPr lang="en-US" sz="2200">
                <a:latin typeface="Lato"/>
                <a:ea typeface="Lato"/>
                <a:cs typeface="Lato"/>
              </a:rPr>
              <a:t> </a:t>
            </a:r>
            <a:r>
              <a:rPr lang="en-US" sz="2200" err="1">
                <a:latin typeface="Lato"/>
                <a:ea typeface="Lato"/>
                <a:cs typeface="Lato"/>
              </a:rPr>
              <a:t>cấu</a:t>
            </a:r>
            <a:r>
              <a:rPr lang="en-US" sz="2200">
                <a:latin typeface="Lato"/>
                <a:ea typeface="Lato"/>
                <a:cs typeface="Lato"/>
              </a:rPr>
              <a:t> </a:t>
            </a:r>
            <a:r>
              <a:rPr lang="en-US" sz="2200" err="1">
                <a:latin typeface="Lato"/>
                <a:ea typeface="Lato"/>
                <a:cs typeface="Lato"/>
              </a:rPr>
              <a:t>trúc</a:t>
            </a:r>
            <a:r>
              <a:rPr lang="en-US" sz="2200">
                <a:latin typeface="Lato"/>
                <a:ea typeface="Lato"/>
                <a:cs typeface="Lato"/>
              </a:rPr>
              <a:t> </a:t>
            </a:r>
            <a:r>
              <a:rPr lang="en-US" sz="2200" err="1">
                <a:latin typeface="Lato"/>
                <a:ea typeface="Lato"/>
                <a:cs typeface="Lato"/>
              </a:rPr>
              <a:t>dữ</a:t>
            </a:r>
            <a:r>
              <a:rPr lang="en-US" sz="2200">
                <a:latin typeface="Lato"/>
                <a:ea typeface="Lato"/>
                <a:cs typeface="Lato"/>
              </a:rPr>
              <a:t> </a:t>
            </a:r>
            <a:r>
              <a:rPr lang="en-US" sz="2200" err="1">
                <a:latin typeface="Lato"/>
                <a:ea typeface="Lato"/>
                <a:cs typeface="Lato"/>
              </a:rPr>
              <a:t>liệu</a:t>
            </a:r>
            <a:r>
              <a:rPr lang="en-US" sz="2200">
                <a:latin typeface="Lato"/>
                <a:ea typeface="Lato"/>
                <a:cs typeface="Lato"/>
              </a:rPr>
              <a:t> </a:t>
            </a:r>
            <a:r>
              <a:rPr lang="en-US" sz="2200" err="1">
                <a:latin typeface="Lato"/>
                <a:ea typeface="Lato"/>
                <a:cs typeface="Lato"/>
              </a:rPr>
              <a:t>linh</a:t>
            </a:r>
            <a:r>
              <a:rPr lang="en-US" sz="2200">
                <a:latin typeface="Lato"/>
                <a:ea typeface="Lato"/>
                <a:cs typeface="Lato"/>
              </a:rPr>
              <a:t> </a:t>
            </a:r>
            <a:r>
              <a:rPr lang="en-US" sz="2200" err="1">
                <a:latin typeface="Lato"/>
                <a:ea typeface="Lato"/>
                <a:cs typeface="Lato"/>
              </a:rPr>
              <a:t>hoạt</a:t>
            </a:r>
            <a:r>
              <a:rPr lang="en-US" sz="2200">
                <a:latin typeface="Lato"/>
                <a:ea typeface="Lato"/>
                <a:cs typeface="Lato"/>
              </a:rPr>
              <a:t> </a:t>
            </a:r>
            <a:r>
              <a:rPr lang="en-US" sz="2200" err="1">
                <a:latin typeface="Lato"/>
                <a:ea typeface="Lato"/>
                <a:cs typeface="Lato"/>
              </a:rPr>
              <a:t>để</a:t>
            </a:r>
            <a:r>
              <a:rPr lang="en-US" sz="2200">
                <a:latin typeface="Lato"/>
                <a:ea typeface="Lato"/>
                <a:cs typeface="Lato"/>
              </a:rPr>
              <a:t> </a:t>
            </a:r>
            <a:r>
              <a:rPr lang="en-US" sz="2200" err="1">
                <a:latin typeface="Lato"/>
                <a:ea typeface="Lato"/>
                <a:cs typeface="Lato"/>
              </a:rPr>
              <a:t>quản</a:t>
            </a:r>
            <a:r>
              <a:rPr lang="en-US" sz="2200">
                <a:latin typeface="Lato"/>
                <a:ea typeface="Lato"/>
                <a:cs typeface="Lato"/>
              </a:rPr>
              <a:t> </a:t>
            </a:r>
            <a:r>
              <a:rPr lang="en-US" sz="2200" err="1">
                <a:latin typeface="Lato"/>
                <a:ea typeface="Lato"/>
                <a:cs typeface="Lato"/>
              </a:rPr>
              <a:t>lý</a:t>
            </a:r>
            <a:r>
              <a:rPr lang="en-US" sz="2200">
                <a:latin typeface="Lato"/>
                <a:ea typeface="Lato"/>
                <a:cs typeface="Lato"/>
              </a:rPr>
              <a:t> </a:t>
            </a:r>
            <a:r>
              <a:rPr lang="en-US" sz="2200" err="1">
                <a:latin typeface="Lato"/>
                <a:ea typeface="Lato"/>
                <a:cs typeface="Lato"/>
              </a:rPr>
              <a:t>dữ</a:t>
            </a:r>
            <a:r>
              <a:rPr lang="en-US" sz="2200">
                <a:latin typeface="Lato"/>
                <a:ea typeface="Lato"/>
                <a:cs typeface="Lato"/>
              </a:rPr>
              <a:t> </a:t>
            </a:r>
            <a:r>
              <a:rPr lang="en-US" sz="2200" err="1">
                <a:latin typeface="Lato"/>
                <a:ea typeface="Lato"/>
                <a:cs typeface="Lato"/>
              </a:rPr>
              <a:t>liệu</a:t>
            </a:r>
            <a:r>
              <a:rPr lang="en-US" sz="2200">
                <a:latin typeface="Lato"/>
                <a:ea typeface="Lato"/>
                <a:cs typeface="Lato"/>
              </a:rPr>
              <a:t> </a:t>
            </a:r>
            <a:r>
              <a:rPr lang="en-US" sz="2200" err="1">
                <a:latin typeface="Lato"/>
                <a:ea typeface="Lato"/>
                <a:cs typeface="Lato"/>
              </a:rPr>
              <a:t>động</a:t>
            </a:r>
            <a:r>
              <a:rPr lang="en-US" sz="2200">
                <a:latin typeface="Lato"/>
                <a:ea typeface="Lato"/>
                <a:cs typeface="Lato"/>
              </a:rPr>
              <a:t>, </a:t>
            </a:r>
            <a:r>
              <a:rPr lang="en-US" sz="2200" err="1">
                <a:latin typeface="Lato"/>
                <a:ea typeface="Lato"/>
                <a:cs typeface="Lato"/>
              </a:rPr>
              <a:t>như</a:t>
            </a:r>
            <a:r>
              <a:rPr lang="en-US" sz="2200">
                <a:latin typeface="Lato"/>
                <a:ea typeface="Lato"/>
                <a:cs typeface="Lato"/>
              </a:rPr>
              <a:t> </a:t>
            </a:r>
            <a:r>
              <a:rPr lang="en-US" sz="2200" err="1">
                <a:latin typeface="Lato"/>
                <a:ea typeface="Lato"/>
                <a:cs typeface="Lato"/>
              </a:rPr>
              <a:t>thêm</a:t>
            </a:r>
            <a:r>
              <a:rPr lang="en-US" sz="2200">
                <a:latin typeface="Lato"/>
                <a:ea typeface="Lato"/>
                <a:cs typeface="Lato"/>
              </a:rPr>
              <a:t>, </a:t>
            </a:r>
            <a:r>
              <a:rPr lang="en-US" sz="2200" err="1">
                <a:latin typeface="Lato"/>
                <a:ea typeface="Lato"/>
                <a:cs typeface="Lato"/>
              </a:rPr>
              <a:t>xóa</a:t>
            </a:r>
            <a:r>
              <a:rPr lang="en-US" sz="2200">
                <a:latin typeface="Lato"/>
                <a:ea typeface="Lato"/>
                <a:cs typeface="Lato"/>
              </a:rPr>
              <a:t> </a:t>
            </a:r>
            <a:r>
              <a:rPr lang="en-US" sz="2200" err="1">
                <a:latin typeface="Lato"/>
                <a:ea typeface="Lato"/>
                <a:cs typeface="Lato"/>
              </a:rPr>
              <a:t>hoặc</a:t>
            </a:r>
            <a:r>
              <a:rPr lang="en-US" sz="2200">
                <a:latin typeface="Lato"/>
                <a:ea typeface="Lato"/>
                <a:cs typeface="Lato"/>
              </a:rPr>
              <a:t> </a:t>
            </a:r>
            <a:r>
              <a:rPr lang="en-US" sz="2200" err="1">
                <a:latin typeface="Lato"/>
                <a:ea typeface="Lato"/>
                <a:cs typeface="Lato"/>
              </a:rPr>
              <a:t>chỉnh</a:t>
            </a:r>
            <a:r>
              <a:rPr lang="en-US" sz="2200">
                <a:latin typeface="Lato"/>
                <a:ea typeface="Lato"/>
                <a:cs typeface="Lato"/>
              </a:rPr>
              <a:t> </a:t>
            </a:r>
            <a:r>
              <a:rPr lang="en-US" sz="2200" err="1">
                <a:latin typeface="Lato"/>
                <a:ea typeface="Lato"/>
                <a:cs typeface="Lato"/>
              </a:rPr>
              <a:t>sửa</a:t>
            </a:r>
            <a:r>
              <a:rPr lang="en-US" sz="2200">
                <a:latin typeface="Lato"/>
                <a:ea typeface="Lato"/>
                <a:cs typeface="Lato"/>
              </a:rPr>
              <a:t> </a:t>
            </a:r>
            <a:r>
              <a:rPr lang="en-US" sz="2200" err="1">
                <a:latin typeface="Lato"/>
                <a:ea typeface="Lato"/>
                <a:cs typeface="Lato"/>
              </a:rPr>
              <a:t>thông</a:t>
            </a:r>
            <a:r>
              <a:rPr lang="en-US" sz="2200">
                <a:latin typeface="Lato"/>
                <a:ea typeface="Lato"/>
                <a:cs typeface="Lato"/>
              </a:rPr>
              <a:t> tin </a:t>
            </a:r>
            <a:r>
              <a:rPr lang="en-US" sz="2200" err="1">
                <a:latin typeface="Lato"/>
                <a:ea typeface="Lato"/>
                <a:cs typeface="Lato"/>
              </a:rPr>
              <a:t>ảnh</a:t>
            </a:r>
            <a:r>
              <a:rPr lang="en-US" sz="2200">
                <a:latin typeface="Lato"/>
                <a:ea typeface="Lato"/>
                <a:cs typeface="Lato"/>
              </a:rPr>
              <a:t> </a:t>
            </a:r>
            <a:r>
              <a:rPr lang="en-US" sz="2200" err="1">
                <a:latin typeface="Lato"/>
                <a:ea typeface="Lato"/>
                <a:cs typeface="Lato"/>
              </a:rPr>
              <a:t>dễ</a:t>
            </a:r>
            <a:r>
              <a:rPr lang="en-US" sz="2200">
                <a:latin typeface="Lato"/>
                <a:ea typeface="Lato"/>
                <a:cs typeface="Lato"/>
              </a:rPr>
              <a:t> </a:t>
            </a:r>
            <a:r>
              <a:rPr lang="en-US" sz="2200" err="1">
                <a:latin typeface="Lato"/>
                <a:ea typeface="Lato"/>
                <a:cs typeface="Lato"/>
              </a:rPr>
              <a:t>dàng</a:t>
            </a:r>
            <a:r>
              <a:rPr lang="en-US" sz="2200">
                <a:latin typeface="Lato"/>
                <a:ea typeface="Lato"/>
                <a:cs typeface="Lato"/>
              </a:rPr>
              <a:t> </a:t>
            </a:r>
            <a:r>
              <a:rPr lang="en-US" sz="2200" err="1">
                <a:latin typeface="Lato"/>
                <a:ea typeface="Lato"/>
                <a:cs typeface="Lato"/>
              </a:rPr>
              <a:t>mà</a:t>
            </a:r>
            <a:r>
              <a:rPr lang="en-US" sz="2200">
                <a:latin typeface="Lato"/>
                <a:ea typeface="Lato"/>
                <a:cs typeface="Lato"/>
              </a:rPr>
              <a:t> </a:t>
            </a:r>
            <a:r>
              <a:rPr lang="en-US" sz="2200" err="1">
                <a:latin typeface="Lato"/>
                <a:ea typeface="Lato"/>
                <a:cs typeface="Lato"/>
              </a:rPr>
              <a:t>không</a:t>
            </a:r>
            <a:r>
              <a:rPr lang="en-US" sz="2200">
                <a:latin typeface="Lato"/>
                <a:ea typeface="Lato"/>
                <a:cs typeface="Lato"/>
              </a:rPr>
              <a:t> </a:t>
            </a:r>
            <a:r>
              <a:rPr lang="en-US" sz="2200" err="1">
                <a:latin typeface="Lato"/>
                <a:ea typeface="Lato"/>
                <a:cs typeface="Lato"/>
              </a:rPr>
              <a:t>cần</a:t>
            </a:r>
            <a:r>
              <a:rPr lang="en-US" sz="2200">
                <a:latin typeface="Lato"/>
                <a:ea typeface="Lato"/>
                <a:cs typeface="Lato"/>
              </a:rPr>
              <a:t> </a:t>
            </a:r>
            <a:r>
              <a:rPr lang="en-US" sz="2200" err="1">
                <a:latin typeface="Lato"/>
                <a:ea typeface="Lato"/>
                <a:cs typeface="Lato"/>
              </a:rPr>
              <a:t>cấp</a:t>
            </a:r>
            <a:r>
              <a:rPr lang="en-US" sz="2200">
                <a:latin typeface="Lato"/>
                <a:ea typeface="Lato"/>
                <a:cs typeface="Lato"/>
              </a:rPr>
              <a:t> </a:t>
            </a:r>
            <a:r>
              <a:rPr lang="en-US" sz="2200" err="1">
                <a:latin typeface="Lato"/>
                <a:ea typeface="Lato"/>
                <a:cs typeface="Lato"/>
              </a:rPr>
              <a:t>phát</a:t>
            </a:r>
            <a:r>
              <a:rPr lang="en-US" sz="2200">
                <a:latin typeface="Lato"/>
                <a:ea typeface="Lato"/>
                <a:cs typeface="Lato"/>
              </a:rPr>
              <a:t> </a:t>
            </a:r>
            <a:r>
              <a:rPr lang="en-US" sz="2200" err="1">
                <a:latin typeface="Lato"/>
                <a:ea typeface="Lato"/>
                <a:cs typeface="Lato"/>
              </a:rPr>
              <a:t>lại</a:t>
            </a:r>
            <a:r>
              <a:rPr lang="en-US" sz="2200">
                <a:latin typeface="Lato"/>
                <a:ea typeface="Lato"/>
                <a:cs typeface="Lato"/>
              </a:rPr>
              <a:t> </a:t>
            </a:r>
            <a:r>
              <a:rPr lang="en-US" sz="2200" err="1">
                <a:latin typeface="Lato"/>
                <a:ea typeface="Lato"/>
                <a:cs typeface="Lato"/>
              </a:rPr>
              <a:t>bộ</a:t>
            </a:r>
            <a:r>
              <a:rPr lang="en-US" sz="2200">
                <a:latin typeface="Lato"/>
                <a:ea typeface="Lato"/>
                <a:cs typeface="Lato"/>
              </a:rPr>
              <a:t> </a:t>
            </a:r>
            <a:r>
              <a:rPr lang="en-US" sz="2200" err="1">
                <a:latin typeface="Lato"/>
                <a:ea typeface="Lato"/>
                <a:cs typeface="Lato"/>
              </a:rPr>
              <a:t>nhớ</a:t>
            </a:r>
            <a:r>
              <a:rPr lang="en-US" sz="2200">
                <a:latin typeface="Lato"/>
                <a:ea typeface="Lato"/>
                <a:cs typeface="Lato"/>
              </a:rPr>
              <a:t>.</a:t>
            </a:r>
          </a:p>
          <a:p>
            <a:pPr marL="0" indent="0" algn="just">
              <a:buNone/>
            </a:pPr>
            <a:r>
              <a:rPr lang="en-US" sz="2200">
                <a:latin typeface="Lato"/>
                <a:ea typeface="Lato"/>
                <a:cs typeface="Lato"/>
              </a:rPr>
              <a:t>+) Danh </a:t>
            </a:r>
            <a:r>
              <a:rPr lang="en-US" sz="2200" err="1">
                <a:latin typeface="Lato"/>
                <a:ea typeface="Lato"/>
                <a:cs typeface="Lato"/>
              </a:rPr>
              <a:t>sách</a:t>
            </a:r>
            <a:r>
              <a:rPr lang="en-US" sz="2200">
                <a:latin typeface="Lato"/>
                <a:ea typeface="Lato"/>
                <a:cs typeface="Lato"/>
              </a:rPr>
              <a:t> </a:t>
            </a:r>
            <a:r>
              <a:rPr lang="en-US" sz="2200" err="1">
                <a:latin typeface="Lato"/>
                <a:ea typeface="Lato"/>
                <a:cs typeface="Lato"/>
              </a:rPr>
              <a:t>liên</a:t>
            </a:r>
            <a:r>
              <a:rPr lang="en-US" sz="2200">
                <a:latin typeface="Lato"/>
                <a:ea typeface="Lato"/>
                <a:cs typeface="Lato"/>
              </a:rPr>
              <a:t> </a:t>
            </a:r>
            <a:r>
              <a:rPr lang="en-US" sz="2200" err="1">
                <a:latin typeface="Lato"/>
                <a:ea typeface="Lato"/>
                <a:cs typeface="Lato"/>
              </a:rPr>
              <a:t>kết</a:t>
            </a:r>
            <a:r>
              <a:rPr lang="en-US" sz="2200">
                <a:latin typeface="Lato"/>
                <a:ea typeface="Lato"/>
                <a:cs typeface="Lato"/>
              </a:rPr>
              <a:t> </a:t>
            </a:r>
            <a:r>
              <a:rPr lang="en-US" sz="2200" err="1">
                <a:latin typeface="Lato"/>
                <a:ea typeface="Lato"/>
                <a:cs typeface="Lato"/>
              </a:rPr>
              <a:t>phù</a:t>
            </a:r>
            <a:r>
              <a:rPr lang="en-US" sz="2200">
                <a:latin typeface="Lato"/>
                <a:ea typeface="Lato"/>
                <a:cs typeface="Lato"/>
              </a:rPr>
              <a:t> </a:t>
            </a:r>
            <a:r>
              <a:rPr lang="en-US" sz="2200" err="1">
                <a:latin typeface="Lato"/>
                <a:ea typeface="Lato"/>
                <a:cs typeface="Lato"/>
              </a:rPr>
              <a:t>hợp</a:t>
            </a:r>
            <a:r>
              <a:rPr lang="en-US" sz="2200">
                <a:latin typeface="Lato"/>
                <a:ea typeface="Lato"/>
                <a:cs typeface="Lato"/>
              </a:rPr>
              <a:t> </a:t>
            </a:r>
            <a:r>
              <a:rPr lang="en-US" sz="2200" err="1">
                <a:latin typeface="Lato"/>
                <a:ea typeface="Lato"/>
                <a:cs typeface="Lato"/>
              </a:rPr>
              <a:t>khi</a:t>
            </a:r>
            <a:r>
              <a:rPr lang="en-US" sz="2200">
                <a:latin typeface="Lato"/>
                <a:ea typeface="Lato"/>
                <a:cs typeface="Lato"/>
              </a:rPr>
              <a:t> </a:t>
            </a:r>
            <a:r>
              <a:rPr lang="en-US" sz="2200" err="1">
                <a:latin typeface="Lato"/>
                <a:ea typeface="Lato"/>
                <a:cs typeface="Lato"/>
              </a:rPr>
              <a:t>kích</a:t>
            </a:r>
            <a:r>
              <a:rPr lang="en-US" sz="2200">
                <a:latin typeface="Lato"/>
                <a:ea typeface="Lato"/>
                <a:cs typeface="Lato"/>
              </a:rPr>
              <a:t> </a:t>
            </a:r>
            <a:r>
              <a:rPr lang="en-US" sz="2200" err="1">
                <a:latin typeface="Lato"/>
                <a:ea typeface="Lato"/>
                <a:cs typeface="Lato"/>
              </a:rPr>
              <a:t>thước</a:t>
            </a:r>
            <a:r>
              <a:rPr lang="en-US" sz="2200">
                <a:latin typeface="Lato"/>
                <a:ea typeface="Lato"/>
                <a:cs typeface="Lato"/>
              </a:rPr>
              <a:t> </a:t>
            </a:r>
            <a:r>
              <a:rPr lang="en-US" sz="2200" err="1">
                <a:latin typeface="Lato"/>
                <a:ea typeface="Lato"/>
                <a:cs typeface="Lato"/>
              </a:rPr>
              <a:t>dữ</a:t>
            </a:r>
            <a:r>
              <a:rPr lang="en-US" sz="2200">
                <a:latin typeface="Lato"/>
                <a:ea typeface="Lato"/>
                <a:cs typeface="Lato"/>
              </a:rPr>
              <a:t> </a:t>
            </a:r>
            <a:r>
              <a:rPr lang="en-US" sz="2200" err="1">
                <a:latin typeface="Lato"/>
                <a:ea typeface="Lato"/>
                <a:cs typeface="Lato"/>
              </a:rPr>
              <a:t>liệu</a:t>
            </a:r>
            <a:r>
              <a:rPr lang="en-US" sz="2200">
                <a:latin typeface="Lato"/>
                <a:ea typeface="Lato"/>
                <a:cs typeface="Lato"/>
              </a:rPr>
              <a:t> </a:t>
            </a:r>
            <a:r>
              <a:rPr lang="en-US" sz="2200" err="1">
                <a:latin typeface="Lato"/>
                <a:ea typeface="Lato"/>
                <a:cs typeface="Lato"/>
              </a:rPr>
              <a:t>không</a:t>
            </a:r>
            <a:r>
              <a:rPr lang="en-US" sz="2200">
                <a:latin typeface="Lato"/>
                <a:ea typeface="Lato"/>
                <a:cs typeface="Lato"/>
              </a:rPr>
              <a:t> </a:t>
            </a:r>
            <a:r>
              <a:rPr lang="en-US" sz="2200" err="1">
                <a:latin typeface="Lato"/>
                <a:ea typeface="Lato"/>
                <a:cs typeface="Lato"/>
              </a:rPr>
              <a:t>xác</a:t>
            </a:r>
            <a:r>
              <a:rPr lang="en-US" sz="2200">
                <a:latin typeface="Lato"/>
                <a:ea typeface="Lato"/>
                <a:cs typeface="Lato"/>
              </a:rPr>
              <a:t> </a:t>
            </a:r>
            <a:r>
              <a:rPr lang="en-US" sz="2200" err="1">
                <a:latin typeface="Lato"/>
                <a:ea typeface="Lato"/>
                <a:cs typeface="Lato"/>
              </a:rPr>
              <a:t>định</a:t>
            </a:r>
            <a:r>
              <a:rPr lang="en-US" sz="2200">
                <a:latin typeface="Lato"/>
                <a:ea typeface="Lato"/>
                <a:cs typeface="Lato"/>
              </a:rPr>
              <a:t> </a:t>
            </a:r>
            <a:r>
              <a:rPr lang="en-US" sz="2200" err="1">
                <a:latin typeface="Lato"/>
                <a:ea typeface="Lato"/>
                <a:cs typeface="Lato"/>
              </a:rPr>
              <a:t>trước</a:t>
            </a:r>
            <a:r>
              <a:rPr lang="en-US" sz="2200">
                <a:latin typeface="Lato"/>
                <a:ea typeface="Lato"/>
                <a:cs typeface="Lato"/>
              </a:rPr>
              <a:t> </a:t>
            </a:r>
            <a:r>
              <a:rPr lang="en-US" sz="2200" err="1">
                <a:latin typeface="Lato"/>
                <a:ea typeface="Lato"/>
                <a:cs typeface="Lato"/>
              </a:rPr>
              <a:t>và</a:t>
            </a:r>
            <a:r>
              <a:rPr lang="en-US" sz="2200">
                <a:latin typeface="Lato"/>
                <a:ea typeface="Lato"/>
                <a:cs typeface="Lato"/>
              </a:rPr>
              <a:t> </a:t>
            </a:r>
            <a:r>
              <a:rPr lang="en-US" sz="2200" err="1">
                <a:latin typeface="Lato"/>
                <a:ea typeface="Lato"/>
                <a:cs typeface="Lato"/>
              </a:rPr>
              <a:t>thay</a:t>
            </a:r>
            <a:r>
              <a:rPr lang="en-US" sz="2200">
                <a:latin typeface="Lato"/>
                <a:ea typeface="Lato"/>
                <a:cs typeface="Lato"/>
              </a:rPr>
              <a:t> </a:t>
            </a:r>
            <a:r>
              <a:rPr lang="en-US" sz="2200" err="1">
                <a:latin typeface="Lato"/>
                <a:ea typeface="Lato"/>
                <a:cs typeface="Lato"/>
              </a:rPr>
              <a:t>đổi</a:t>
            </a:r>
            <a:r>
              <a:rPr lang="en-US" sz="2200">
                <a:latin typeface="Lato"/>
                <a:ea typeface="Lato"/>
                <a:cs typeface="Lato"/>
              </a:rPr>
              <a:t> </a:t>
            </a:r>
            <a:r>
              <a:rPr lang="en-US" sz="2200" err="1">
                <a:latin typeface="Lato"/>
                <a:ea typeface="Lato"/>
                <a:cs typeface="Lato"/>
              </a:rPr>
              <a:t>thường</a:t>
            </a:r>
            <a:r>
              <a:rPr lang="en-US" sz="2200">
                <a:latin typeface="Lato"/>
                <a:ea typeface="Lato"/>
                <a:cs typeface="Lato"/>
              </a:rPr>
              <a:t> </a:t>
            </a:r>
            <a:r>
              <a:rPr lang="en-US" sz="2200" err="1">
                <a:latin typeface="Lato"/>
                <a:ea typeface="Lato"/>
                <a:cs typeface="Lato"/>
              </a:rPr>
              <a:t>xuyên</a:t>
            </a:r>
            <a:r>
              <a:rPr lang="en-US" sz="2200">
                <a:latin typeface="Lato"/>
                <a:ea typeface="Lato"/>
                <a:cs typeface="Lato"/>
              </a:rPr>
              <a:t>.</a:t>
            </a:r>
          </a:p>
          <a:p>
            <a:pPr marL="0" indent="0" algn="just">
              <a:buNone/>
            </a:pPr>
            <a:r>
              <a:rPr lang="en-US" sz="2200" b="1">
                <a:latin typeface="Lato"/>
                <a:ea typeface="Lato"/>
                <a:cs typeface="Lato"/>
              </a:rPr>
              <a:t>-  </a:t>
            </a:r>
            <a:r>
              <a:rPr lang="en-US" sz="2200" b="1" err="1">
                <a:latin typeface="Lato"/>
                <a:ea typeface="Lato"/>
                <a:cs typeface="Lato"/>
              </a:rPr>
              <a:t>Cách</a:t>
            </a:r>
            <a:r>
              <a:rPr lang="en-US" sz="2200" b="1">
                <a:latin typeface="Lato"/>
                <a:ea typeface="Lato"/>
                <a:cs typeface="Lato"/>
              </a:rPr>
              <a:t> </a:t>
            </a:r>
            <a:r>
              <a:rPr lang="en-US" sz="2200" b="1" err="1">
                <a:latin typeface="Lato"/>
                <a:ea typeface="Lato"/>
                <a:cs typeface="Lato"/>
              </a:rPr>
              <a:t>khai</a:t>
            </a:r>
            <a:r>
              <a:rPr lang="en-US" sz="2200" b="1">
                <a:latin typeface="Lato"/>
                <a:ea typeface="Lato"/>
                <a:cs typeface="Lato"/>
              </a:rPr>
              <a:t> </a:t>
            </a:r>
            <a:r>
              <a:rPr lang="en-US" sz="2200" b="1" err="1">
                <a:latin typeface="Lato"/>
                <a:ea typeface="Lato"/>
                <a:cs typeface="Lato"/>
              </a:rPr>
              <a:t>báo</a:t>
            </a:r>
            <a:r>
              <a:rPr lang="en-US" sz="2200" b="1">
                <a:latin typeface="Lato"/>
                <a:ea typeface="Lato"/>
                <a:cs typeface="Lato"/>
              </a:rPr>
              <a:t>:</a:t>
            </a:r>
          </a:p>
          <a:p>
            <a:pPr marL="0" indent="0" algn="just">
              <a:buNone/>
            </a:pPr>
            <a:endParaRPr lang="en-US" sz="220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a:t>
            </a:fld>
            <a:endParaRPr lang="en-US"/>
          </a:p>
        </p:txBody>
      </p:sp>
      <p:pic>
        <p:nvPicPr>
          <p:cNvPr id="4" name="Hình ảnh 3" descr="Ảnh có chứa văn bản, Phông chữ, ảnh chụp màn hình, số&#10;&#10;Mô tả được tự động tạo">
            <a:extLst>
              <a:ext uri="{FF2B5EF4-FFF2-40B4-BE49-F238E27FC236}">
                <a16:creationId xmlns:a16="http://schemas.microsoft.com/office/drawing/2014/main" id="{69DED49F-BD0F-CB2A-AF91-F96EBBF1891A}"/>
              </a:ext>
            </a:extLst>
          </p:cNvPr>
          <p:cNvPicPr>
            <a:picLocks noChangeAspect="1"/>
          </p:cNvPicPr>
          <p:nvPr/>
        </p:nvPicPr>
        <p:blipFill>
          <a:blip r:embed="rId2"/>
          <a:srcRect l="7082" r="-283" b="-415"/>
          <a:stretch/>
        </p:blipFill>
        <p:spPr>
          <a:xfrm>
            <a:off x="342127" y="3627738"/>
            <a:ext cx="3393092" cy="2496083"/>
          </a:xfrm>
          <a:prstGeom prst="rect">
            <a:avLst/>
          </a:prstGeom>
        </p:spPr>
      </p:pic>
      <p:sp>
        <p:nvSpPr>
          <p:cNvPr id="7" name="Hộp Văn bản 6">
            <a:extLst>
              <a:ext uri="{FF2B5EF4-FFF2-40B4-BE49-F238E27FC236}">
                <a16:creationId xmlns:a16="http://schemas.microsoft.com/office/drawing/2014/main" id="{5FA8440A-5E96-5A24-8502-9D4D618F4912}"/>
              </a:ext>
            </a:extLst>
          </p:cNvPr>
          <p:cNvSpPr txBox="1"/>
          <p:nvPr/>
        </p:nvSpPr>
        <p:spPr>
          <a:xfrm>
            <a:off x="3902968" y="3071900"/>
            <a:ext cx="8287711" cy="3410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Calibri"/>
              <a:buChar char="-"/>
            </a:pPr>
            <a:r>
              <a:rPr lang="vi-VN" sz="2200" b="1">
                <a:latin typeface="Lato"/>
                <a:ea typeface="Lato"/>
                <a:cs typeface="Arial"/>
              </a:rPr>
              <a:t>Độ lớn</a:t>
            </a:r>
            <a:endParaRPr lang="vi-VN" b="1"/>
          </a:p>
          <a:p>
            <a:pPr algn="just">
              <a:buFont typeface="Arial"/>
              <a:buChar char="•"/>
            </a:pPr>
            <a:r>
              <a:rPr lang="vi-VN" sz="2200">
                <a:latin typeface="Lato"/>
                <a:ea typeface="+mn-lt"/>
                <a:cs typeface="Arial"/>
              </a:rPr>
              <a:t> Bộ nhớ của một phần tử </a:t>
            </a:r>
            <a:r>
              <a:rPr lang="vi-VN" sz="2200" err="1">
                <a:latin typeface="Lato"/>
                <a:ea typeface="Lato"/>
                <a:cs typeface="Arial"/>
              </a:rPr>
              <a:t>Photo</a:t>
            </a:r>
            <a:r>
              <a:rPr lang="vi-VN" sz="2200">
                <a:latin typeface="Lato"/>
                <a:ea typeface="+mn-lt"/>
                <a:cs typeface="Arial"/>
              </a:rPr>
              <a:t> = kích thước của các trường dữ liệu + con trỏ </a:t>
            </a:r>
            <a:r>
              <a:rPr lang="vi-VN" sz="2200" err="1">
                <a:latin typeface="Lato"/>
                <a:ea typeface="Lato"/>
                <a:cs typeface="Arial"/>
              </a:rPr>
              <a:t>next</a:t>
            </a:r>
            <a:r>
              <a:rPr lang="vi-VN" sz="2200">
                <a:latin typeface="Lato"/>
                <a:ea typeface="+mn-lt"/>
                <a:cs typeface="Arial"/>
              </a:rPr>
              <a:t>.</a:t>
            </a:r>
            <a:endParaRPr lang="vi-VN" sz="2200">
              <a:latin typeface="Arial"/>
              <a:ea typeface="Lato"/>
              <a:cs typeface="Arial"/>
            </a:endParaRPr>
          </a:p>
          <a:p>
            <a:pPr algn="just">
              <a:buFont typeface="Arial"/>
              <a:buChar char="•"/>
            </a:pPr>
            <a:r>
              <a:rPr lang="vi-VN" sz="2200">
                <a:latin typeface="Lato"/>
                <a:ea typeface="+mn-lt"/>
                <a:cs typeface="Arial"/>
              </a:rPr>
              <a:t> ID (</a:t>
            </a:r>
            <a:r>
              <a:rPr lang="vi-VN" sz="2200" err="1">
                <a:latin typeface="Lato"/>
                <a:ea typeface="Lato"/>
                <a:cs typeface="Arial"/>
              </a:rPr>
              <a:t>int</a:t>
            </a:r>
            <a:r>
              <a:rPr lang="vi-VN" sz="2200">
                <a:latin typeface="Lato"/>
                <a:ea typeface="+mn-lt"/>
                <a:cs typeface="Arial"/>
              </a:rPr>
              <a:t>): 4 </a:t>
            </a:r>
            <a:r>
              <a:rPr lang="vi-VN" sz="2200" err="1">
                <a:latin typeface="Lato"/>
                <a:ea typeface="+mn-lt"/>
                <a:cs typeface="Arial"/>
              </a:rPr>
              <a:t>bytes</a:t>
            </a:r>
            <a:r>
              <a:rPr lang="vi-VN" sz="2200">
                <a:latin typeface="Lato"/>
                <a:ea typeface="+mn-lt"/>
                <a:cs typeface="Arial"/>
              </a:rPr>
              <a:t>.</a:t>
            </a:r>
            <a:endParaRPr lang="vi-VN" sz="2200">
              <a:latin typeface="Arial"/>
              <a:ea typeface="Lato"/>
              <a:cs typeface="Arial"/>
            </a:endParaRPr>
          </a:p>
          <a:p>
            <a:pPr algn="just">
              <a:buFont typeface="Arial"/>
              <a:buChar char="•"/>
            </a:pPr>
            <a:r>
              <a:rPr lang="vi-VN" sz="2200">
                <a:latin typeface="Lato"/>
                <a:ea typeface="+mn-lt"/>
                <a:cs typeface="Arial"/>
              </a:rPr>
              <a:t> </a:t>
            </a:r>
            <a:r>
              <a:rPr lang="vi-VN" sz="2200" err="1">
                <a:latin typeface="Lato"/>
                <a:ea typeface="+mn-lt"/>
                <a:cs typeface="Arial"/>
              </a:rPr>
              <a:t>time</a:t>
            </a:r>
            <a:r>
              <a:rPr lang="vi-VN" sz="2200">
                <a:latin typeface="Lato"/>
                <a:ea typeface="+mn-lt"/>
                <a:cs typeface="Arial"/>
              </a:rPr>
              <a:t>, </a:t>
            </a:r>
            <a:r>
              <a:rPr lang="vi-VN" sz="2200" err="1">
                <a:latin typeface="Lato"/>
                <a:ea typeface="+mn-lt"/>
                <a:cs typeface="Arial"/>
              </a:rPr>
              <a:t>size</a:t>
            </a:r>
            <a:r>
              <a:rPr lang="vi-VN" sz="2200">
                <a:latin typeface="Lato"/>
                <a:ea typeface="+mn-lt"/>
                <a:cs typeface="Arial"/>
              </a:rPr>
              <a:t>, </a:t>
            </a:r>
            <a:r>
              <a:rPr lang="vi-VN" sz="2200" err="1">
                <a:latin typeface="Lato"/>
                <a:ea typeface="+mn-lt"/>
                <a:cs typeface="Arial"/>
              </a:rPr>
              <a:t>location</a:t>
            </a:r>
            <a:r>
              <a:rPr lang="vi-VN" sz="2200">
                <a:latin typeface="Lato"/>
                <a:ea typeface="+mn-lt"/>
                <a:cs typeface="Arial"/>
              </a:rPr>
              <a:t> (</a:t>
            </a:r>
            <a:r>
              <a:rPr lang="vi-VN" sz="2200" err="1">
                <a:latin typeface="Lato"/>
                <a:ea typeface="Lato"/>
                <a:cs typeface="Arial"/>
              </a:rPr>
              <a:t>char</a:t>
            </a:r>
            <a:r>
              <a:rPr lang="vi-VN" sz="2200">
                <a:latin typeface="Lato"/>
                <a:ea typeface="Lato"/>
                <a:cs typeface="Arial"/>
              </a:rPr>
              <a:t>[]</a:t>
            </a:r>
            <a:r>
              <a:rPr lang="vi-VN" sz="2200">
                <a:latin typeface="Lato"/>
                <a:ea typeface="+mn-lt"/>
                <a:cs typeface="Arial"/>
              </a:rPr>
              <a:t>): 20 + 20 + 50 = 90 </a:t>
            </a:r>
            <a:r>
              <a:rPr lang="vi-VN" sz="2200" err="1">
                <a:latin typeface="Lato"/>
                <a:ea typeface="+mn-lt"/>
                <a:cs typeface="Arial"/>
              </a:rPr>
              <a:t>bytes</a:t>
            </a:r>
            <a:r>
              <a:rPr lang="vi-VN" sz="2200">
                <a:latin typeface="Lato"/>
                <a:ea typeface="+mn-lt"/>
                <a:cs typeface="Arial"/>
              </a:rPr>
              <a:t>.</a:t>
            </a:r>
            <a:endParaRPr lang="vi-VN" sz="2200">
              <a:latin typeface="Arial"/>
              <a:ea typeface="Lato"/>
              <a:cs typeface="Arial"/>
            </a:endParaRPr>
          </a:p>
          <a:p>
            <a:pPr algn="just">
              <a:buFont typeface="Arial"/>
              <a:buChar char="•"/>
            </a:pPr>
            <a:r>
              <a:rPr lang="vi-VN" sz="2200">
                <a:latin typeface="Lato"/>
                <a:ea typeface="+mn-lt"/>
                <a:cs typeface="Arial"/>
              </a:rPr>
              <a:t> Con trỏ </a:t>
            </a:r>
            <a:r>
              <a:rPr lang="vi-VN" sz="2200" err="1">
                <a:latin typeface="Lato"/>
                <a:ea typeface="Lato"/>
                <a:cs typeface="Arial"/>
              </a:rPr>
              <a:t>next</a:t>
            </a:r>
            <a:r>
              <a:rPr lang="vi-VN" sz="2200">
                <a:latin typeface="Lato"/>
                <a:ea typeface="+mn-lt"/>
                <a:cs typeface="Arial"/>
              </a:rPr>
              <a:t> (</a:t>
            </a:r>
            <a:r>
              <a:rPr lang="vi-VN" sz="2200" err="1">
                <a:latin typeface="Lato"/>
                <a:ea typeface="Lato"/>
                <a:cs typeface="Arial"/>
              </a:rPr>
              <a:t>struct</a:t>
            </a:r>
            <a:r>
              <a:rPr lang="vi-VN" sz="2200">
                <a:latin typeface="Lato"/>
                <a:ea typeface="Lato"/>
                <a:cs typeface="Arial"/>
              </a:rPr>
              <a:t> </a:t>
            </a:r>
            <a:r>
              <a:rPr lang="vi-VN" sz="2200" err="1">
                <a:latin typeface="Lato"/>
                <a:ea typeface="Lato"/>
                <a:cs typeface="Arial"/>
              </a:rPr>
              <a:t>SPhoto</a:t>
            </a:r>
            <a:r>
              <a:rPr lang="vi-VN" sz="2200">
                <a:latin typeface="Lato"/>
                <a:ea typeface="Lato"/>
                <a:cs typeface="Arial"/>
              </a:rPr>
              <a:t>*</a:t>
            </a:r>
            <a:r>
              <a:rPr lang="vi-VN" sz="2200">
                <a:latin typeface="Lato"/>
                <a:ea typeface="+mn-lt"/>
                <a:cs typeface="Arial"/>
              </a:rPr>
              <a:t>): 8 </a:t>
            </a:r>
            <a:r>
              <a:rPr lang="vi-VN" sz="2200" err="1">
                <a:latin typeface="Lato"/>
                <a:ea typeface="+mn-lt"/>
                <a:cs typeface="Arial"/>
              </a:rPr>
              <a:t>bytes</a:t>
            </a:r>
            <a:r>
              <a:rPr lang="vi-VN" sz="2200">
                <a:latin typeface="Lato"/>
                <a:ea typeface="+mn-lt"/>
                <a:cs typeface="Arial"/>
              </a:rPr>
              <a:t> (trên hệ thống 64-bit).</a:t>
            </a:r>
            <a:endParaRPr lang="vi-VN" sz="2200">
              <a:latin typeface="Arial"/>
              <a:ea typeface="Lato"/>
              <a:cs typeface="Arial"/>
            </a:endParaRPr>
          </a:p>
          <a:p>
            <a:pPr algn="just">
              <a:buFont typeface="Arial"/>
              <a:buChar char="•"/>
            </a:pPr>
            <a:r>
              <a:rPr lang="vi-VN" sz="2200">
                <a:latin typeface="Lato"/>
                <a:ea typeface="+mn-lt"/>
                <a:cs typeface="Arial"/>
              </a:rPr>
              <a:t> Tổng bộ nhớ mỗi nút: </a:t>
            </a:r>
            <a:r>
              <a:rPr lang="vi-VN" sz="2200" b="1">
                <a:latin typeface="Lato"/>
                <a:ea typeface="+mn-lt"/>
                <a:cs typeface="Arial"/>
              </a:rPr>
              <a:t>102 </a:t>
            </a:r>
            <a:r>
              <a:rPr lang="vi-VN" sz="2200" b="1" err="1">
                <a:latin typeface="Lato"/>
                <a:ea typeface="+mn-lt"/>
                <a:cs typeface="Arial"/>
              </a:rPr>
              <a:t>bytes</a:t>
            </a:r>
            <a:r>
              <a:rPr lang="vi-VN" sz="2200">
                <a:latin typeface="Lato"/>
                <a:ea typeface="+mn-lt"/>
                <a:cs typeface="Arial"/>
              </a:rPr>
              <a:t>.</a:t>
            </a:r>
            <a:endParaRPr lang="vi-VN" sz="2200">
              <a:latin typeface="Arial"/>
              <a:ea typeface="Lato"/>
              <a:cs typeface="Arial"/>
            </a:endParaRPr>
          </a:p>
          <a:p>
            <a:pPr algn="just">
              <a:buFont typeface="Arial"/>
              <a:buChar char="•"/>
            </a:pPr>
            <a:r>
              <a:rPr lang="vi-VN" sz="2200">
                <a:latin typeface="Lato"/>
                <a:ea typeface="+mn-lt"/>
                <a:cs typeface="Arial"/>
              </a:rPr>
              <a:t> Độ lớn danh sách: O(n), với n là số lượng ảnh trong danh sách.</a:t>
            </a:r>
            <a:endParaRPr lang="vi-VN" sz="2200">
              <a:latin typeface="Lato"/>
              <a:ea typeface="Lato"/>
              <a:cs typeface="Arial"/>
            </a:endParaRPr>
          </a:p>
          <a:p>
            <a:pPr marL="457200" indent="-457200" algn="just">
              <a:lnSpc>
                <a:spcPct val="150000"/>
              </a:lnSpc>
              <a:buFont typeface="Calibri"/>
              <a:buChar char="-"/>
            </a:pPr>
            <a:endParaRPr lang="vi-VN" sz="2200">
              <a:latin typeface="Lato"/>
              <a:ea typeface="Lato"/>
              <a:cs typeface="Arial"/>
            </a:endParaRPr>
          </a:p>
        </p:txBody>
      </p:sp>
    </p:spTree>
    <p:extLst>
      <p:ext uri="{BB962C8B-B14F-4D97-AF65-F5344CB8AC3E}">
        <p14:creationId xmlns:p14="http://schemas.microsoft.com/office/powerpoint/2010/main" val="350595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DỮ LIỆU</a:t>
            </a:r>
            <a:endParaRPr lang="en-US">
              <a:solidFill>
                <a:srgbClr val="FFC000"/>
              </a:solidFill>
            </a:endParaRP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807167"/>
            <a:ext cx="11560027" cy="5248829"/>
          </a:xfrm>
        </p:spPr>
        <p:txBody>
          <a:bodyPr lIns="91440" tIns="45720" rIns="91440" bIns="45720" anchor="t"/>
          <a:lstStyle/>
          <a:p>
            <a:pPr marL="0" indent="0" algn="just">
              <a:buNone/>
            </a:pPr>
            <a:r>
              <a:rPr lang="en-US" sz="2400" b="1">
                <a:latin typeface="Lato"/>
                <a:ea typeface="Lato"/>
                <a:cs typeface="Lato"/>
              </a:rPr>
              <a:t>2.  </a:t>
            </a:r>
            <a:r>
              <a:rPr lang="en-US" sz="2400" b="1" err="1">
                <a:latin typeface="Lato"/>
                <a:ea typeface="Lato"/>
                <a:cs typeface="Lato"/>
              </a:rPr>
              <a:t>Mảng</a:t>
            </a:r>
            <a:r>
              <a:rPr lang="en-US" sz="2400" b="1">
                <a:latin typeface="Lato"/>
                <a:ea typeface="Lato"/>
                <a:cs typeface="Lato"/>
              </a:rPr>
              <a:t> </a:t>
            </a:r>
            <a:r>
              <a:rPr lang="en-US" sz="2400" b="1" err="1">
                <a:latin typeface="Lato"/>
                <a:ea typeface="Lato"/>
                <a:cs typeface="Lato"/>
              </a:rPr>
              <a:t>tĩnh</a:t>
            </a:r>
            <a:r>
              <a:rPr lang="en-US" sz="2400" b="1">
                <a:latin typeface="Lato"/>
                <a:ea typeface="Lato"/>
                <a:cs typeface="Lato"/>
              </a:rPr>
              <a:t> (Static Array)</a:t>
            </a:r>
            <a:endParaRPr lang="vi-VN" sz="2400" b="1"/>
          </a:p>
          <a:p>
            <a:pPr marL="0" indent="0" algn="just">
              <a:buNone/>
            </a:pPr>
            <a:r>
              <a:rPr lang="en-US" sz="2200" b="1">
                <a:latin typeface="Lato"/>
                <a:ea typeface="Lato"/>
                <a:cs typeface="Lato"/>
              </a:rPr>
              <a:t>-  Lý do </a:t>
            </a:r>
            <a:r>
              <a:rPr lang="en-US" sz="2200" b="1" err="1">
                <a:latin typeface="Lato"/>
                <a:ea typeface="Lato"/>
                <a:cs typeface="Lato"/>
              </a:rPr>
              <a:t>lựa</a:t>
            </a:r>
            <a:r>
              <a:rPr lang="en-US" sz="2200" b="1">
                <a:latin typeface="Lato"/>
                <a:ea typeface="Lato"/>
                <a:cs typeface="Lato"/>
              </a:rPr>
              <a:t> </a:t>
            </a:r>
            <a:r>
              <a:rPr lang="en-US" sz="2200" b="1" err="1">
                <a:latin typeface="Lato"/>
                <a:ea typeface="Lato"/>
                <a:cs typeface="Lato"/>
              </a:rPr>
              <a:t>chọn</a:t>
            </a:r>
            <a:r>
              <a:rPr lang="en-US" sz="2200" b="1">
                <a:latin typeface="Lato"/>
                <a:ea typeface="Lato"/>
                <a:cs typeface="Lato"/>
              </a:rPr>
              <a:t>: </a:t>
            </a:r>
          </a:p>
          <a:p>
            <a:pPr algn="just"/>
            <a:r>
              <a:rPr lang="en-US" sz="2200" err="1">
                <a:latin typeface="Lato"/>
                <a:ea typeface="Lato"/>
                <a:cs typeface="Lato"/>
              </a:rPr>
              <a:t>Mảng</a:t>
            </a:r>
            <a:r>
              <a:rPr lang="en-US" sz="2200">
                <a:latin typeface="Lato"/>
                <a:ea typeface="Lato"/>
                <a:cs typeface="Lato"/>
              </a:rPr>
              <a:t> </a:t>
            </a:r>
            <a:r>
              <a:rPr lang="en-US" sz="2200" err="1">
                <a:latin typeface="Lato"/>
                <a:ea typeface="Lato"/>
                <a:cs typeface="Lato"/>
              </a:rPr>
              <a:t>tĩnh</a:t>
            </a:r>
            <a:r>
              <a:rPr lang="en-US" sz="2200">
                <a:latin typeface="Lato"/>
                <a:ea typeface="Lato"/>
                <a:cs typeface="Lato"/>
              </a:rPr>
              <a:t> </a:t>
            </a:r>
            <a:r>
              <a:rPr lang="en-US" sz="2200" err="1">
                <a:latin typeface="Lato"/>
                <a:ea typeface="Lato"/>
                <a:cs typeface="Lato"/>
              </a:rPr>
              <a:t>phù</a:t>
            </a:r>
            <a:r>
              <a:rPr lang="en-US" sz="2200">
                <a:latin typeface="Lato"/>
                <a:ea typeface="Lato"/>
                <a:cs typeface="Lato"/>
              </a:rPr>
              <a:t> </a:t>
            </a:r>
            <a:r>
              <a:rPr lang="en-US" sz="2200" err="1">
                <a:latin typeface="Lato"/>
                <a:ea typeface="Lato"/>
                <a:cs typeface="Lato"/>
              </a:rPr>
              <a:t>hợp</a:t>
            </a:r>
            <a:r>
              <a:rPr lang="en-US" sz="2200">
                <a:latin typeface="Lato"/>
                <a:ea typeface="Lato"/>
                <a:cs typeface="Lato"/>
              </a:rPr>
              <a:t> </a:t>
            </a:r>
            <a:r>
              <a:rPr lang="en-US" sz="2200" err="1">
                <a:latin typeface="Lato"/>
                <a:ea typeface="Lato"/>
                <a:cs typeface="Lato"/>
              </a:rPr>
              <a:t>với</a:t>
            </a:r>
            <a:r>
              <a:rPr lang="en-US" sz="2200">
                <a:latin typeface="Lato"/>
                <a:ea typeface="Lato"/>
                <a:cs typeface="Lato"/>
              </a:rPr>
              <a:t> </a:t>
            </a:r>
            <a:r>
              <a:rPr lang="en-US" sz="2200" err="1">
                <a:latin typeface="Lato"/>
                <a:ea typeface="Lato"/>
                <a:cs typeface="Lato"/>
              </a:rPr>
              <a:t>tập</a:t>
            </a:r>
            <a:r>
              <a:rPr lang="en-US" sz="2200">
                <a:latin typeface="Lato"/>
                <a:ea typeface="Lato"/>
                <a:cs typeface="Lato"/>
              </a:rPr>
              <a:t> </a:t>
            </a:r>
            <a:r>
              <a:rPr lang="en-US" sz="2200" err="1">
                <a:latin typeface="Lato"/>
                <a:ea typeface="Lato"/>
                <a:cs typeface="Lato"/>
              </a:rPr>
              <a:t>dữ</a:t>
            </a:r>
            <a:r>
              <a:rPr lang="en-US" sz="2200">
                <a:latin typeface="Lato"/>
                <a:ea typeface="Lato"/>
                <a:cs typeface="Lato"/>
              </a:rPr>
              <a:t> </a:t>
            </a:r>
            <a:r>
              <a:rPr lang="en-US" sz="2200" err="1">
                <a:latin typeface="Lato"/>
                <a:ea typeface="Lato"/>
                <a:cs typeface="Lato"/>
              </a:rPr>
              <a:t>liệu</a:t>
            </a:r>
            <a:r>
              <a:rPr lang="en-US" sz="2200">
                <a:latin typeface="Lato"/>
                <a:ea typeface="Lato"/>
                <a:cs typeface="Lato"/>
              </a:rPr>
              <a:t> </a:t>
            </a:r>
            <a:r>
              <a:rPr lang="en-US" sz="2200" err="1">
                <a:latin typeface="Lato"/>
                <a:ea typeface="Lato"/>
                <a:cs typeface="Lato"/>
              </a:rPr>
              <a:t>nhỏ</a:t>
            </a:r>
            <a:r>
              <a:rPr lang="en-US" sz="2200">
                <a:latin typeface="Lato"/>
                <a:ea typeface="Lato"/>
                <a:cs typeface="Lato"/>
              </a:rPr>
              <a:t>, </a:t>
            </a:r>
            <a:r>
              <a:rPr lang="en-US" sz="2200" err="1">
                <a:latin typeface="Lato"/>
                <a:ea typeface="Lato"/>
                <a:cs typeface="Lato"/>
              </a:rPr>
              <a:t>cố</a:t>
            </a:r>
            <a:r>
              <a:rPr lang="en-US" sz="2200">
                <a:latin typeface="Lato"/>
                <a:ea typeface="Lato"/>
                <a:cs typeface="Lato"/>
              </a:rPr>
              <a:t> </a:t>
            </a:r>
            <a:r>
              <a:rPr lang="en-US" sz="2200" err="1">
                <a:latin typeface="Lato"/>
                <a:ea typeface="Lato"/>
                <a:cs typeface="Lato"/>
              </a:rPr>
              <a:t>định</a:t>
            </a:r>
            <a:r>
              <a:rPr lang="en-US" sz="2200">
                <a:latin typeface="Lato"/>
                <a:ea typeface="Lato"/>
                <a:cs typeface="Lato"/>
              </a:rPr>
              <a:t>, </a:t>
            </a:r>
            <a:r>
              <a:rPr lang="en-US" sz="2200" err="1">
                <a:latin typeface="Lato"/>
                <a:ea typeface="Lato"/>
                <a:cs typeface="Lato"/>
              </a:rPr>
              <a:t>không</a:t>
            </a:r>
            <a:r>
              <a:rPr lang="en-US" sz="2200">
                <a:latin typeface="Lato"/>
                <a:ea typeface="Lato"/>
                <a:cs typeface="Lato"/>
              </a:rPr>
              <a:t> </a:t>
            </a:r>
            <a:r>
              <a:rPr lang="en-US" sz="2200" err="1">
                <a:latin typeface="Lato"/>
                <a:ea typeface="Lato"/>
                <a:cs typeface="Lato"/>
              </a:rPr>
              <a:t>thay</a:t>
            </a:r>
            <a:r>
              <a:rPr lang="en-US" sz="2200">
                <a:latin typeface="Lato"/>
                <a:ea typeface="Lato"/>
                <a:cs typeface="Lato"/>
              </a:rPr>
              <a:t> </a:t>
            </a:r>
            <a:r>
              <a:rPr lang="en-US" sz="2200" err="1">
                <a:latin typeface="Lato"/>
                <a:ea typeface="Lato"/>
                <a:cs typeface="Lato"/>
              </a:rPr>
              <a:t>đổi</a:t>
            </a:r>
            <a:r>
              <a:rPr lang="en-US" sz="2200">
                <a:latin typeface="Lato"/>
                <a:ea typeface="Lato"/>
                <a:cs typeface="Lato"/>
              </a:rPr>
              <a:t> </a:t>
            </a:r>
            <a:r>
              <a:rPr lang="en-US" sz="2200" err="1">
                <a:latin typeface="Lato"/>
                <a:ea typeface="Lato"/>
                <a:cs typeface="Lato"/>
              </a:rPr>
              <a:t>trong</a:t>
            </a:r>
            <a:r>
              <a:rPr lang="en-US" sz="2200">
                <a:latin typeface="Lato"/>
                <a:ea typeface="Lato"/>
                <a:cs typeface="Lato"/>
              </a:rPr>
              <a:t> </a:t>
            </a:r>
            <a:r>
              <a:rPr lang="en-US" sz="2200" err="1">
                <a:latin typeface="Lato"/>
                <a:ea typeface="Lato"/>
                <a:cs typeface="Lato"/>
              </a:rPr>
              <a:t>suốt</a:t>
            </a:r>
            <a:r>
              <a:rPr lang="en-US" sz="2200">
                <a:latin typeface="Lato"/>
                <a:ea typeface="Lato"/>
                <a:cs typeface="Lato"/>
              </a:rPr>
              <a:t> </a:t>
            </a:r>
            <a:r>
              <a:rPr lang="en-US" sz="2200" err="1">
                <a:latin typeface="Lato"/>
                <a:ea typeface="Lato"/>
                <a:cs typeface="Lato"/>
              </a:rPr>
              <a:t>chương</a:t>
            </a:r>
            <a:r>
              <a:rPr lang="en-US" sz="2200">
                <a:latin typeface="Lato"/>
                <a:ea typeface="Lato"/>
                <a:cs typeface="Lato"/>
              </a:rPr>
              <a:t> </a:t>
            </a:r>
            <a:r>
              <a:rPr lang="en-US" sz="2200" err="1">
                <a:latin typeface="Lato"/>
                <a:ea typeface="Lato"/>
                <a:cs typeface="Lato"/>
              </a:rPr>
              <a:t>trình</a:t>
            </a:r>
            <a:r>
              <a:rPr lang="en-US" sz="2200">
                <a:latin typeface="Lato"/>
                <a:ea typeface="Lato"/>
                <a:cs typeface="Lato"/>
              </a:rPr>
              <a:t>.</a:t>
            </a:r>
            <a:endParaRPr lang="en-US"/>
          </a:p>
          <a:p>
            <a:pPr algn="just"/>
            <a:r>
              <a:rPr lang="en-US" sz="2200" err="1">
                <a:latin typeface="Lato"/>
                <a:ea typeface="Lato"/>
                <a:cs typeface="Lato"/>
              </a:rPr>
              <a:t>Truy</a:t>
            </a:r>
            <a:r>
              <a:rPr lang="en-US" sz="2200">
                <a:latin typeface="Lato"/>
                <a:ea typeface="Lato"/>
                <a:cs typeface="Lato"/>
              </a:rPr>
              <a:t> </a:t>
            </a:r>
            <a:r>
              <a:rPr lang="en-US" sz="2200" err="1">
                <a:latin typeface="Lato"/>
                <a:ea typeface="Lato"/>
                <a:cs typeface="Lato"/>
              </a:rPr>
              <a:t>cập</a:t>
            </a:r>
            <a:r>
              <a:rPr lang="en-US" sz="2200">
                <a:latin typeface="Lato"/>
                <a:ea typeface="Lato"/>
                <a:cs typeface="Lato"/>
              </a:rPr>
              <a:t> </a:t>
            </a:r>
            <a:r>
              <a:rPr lang="en-US" sz="2200" err="1">
                <a:latin typeface="Lato"/>
                <a:ea typeface="Lato"/>
                <a:cs typeface="Lato"/>
              </a:rPr>
              <a:t>nhanh</a:t>
            </a:r>
            <a:r>
              <a:rPr lang="en-US" sz="2200">
                <a:latin typeface="Lato"/>
                <a:ea typeface="Lato"/>
                <a:cs typeface="Lato"/>
              </a:rPr>
              <a:t> </a:t>
            </a:r>
            <a:r>
              <a:rPr lang="en-US" sz="2200" err="1">
                <a:latin typeface="Lato"/>
                <a:ea typeface="Lato"/>
                <a:cs typeface="Lato"/>
              </a:rPr>
              <a:t>với</a:t>
            </a:r>
            <a:r>
              <a:rPr lang="en-US" sz="2200">
                <a:latin typeface="Lato"/>
                <a:ea typeface="Lato"/>
                <a:cs typeface="Lato"/>
              </a:rPr>
              <a:t> </a:t>
            </a:r>
            <a:r>
              <a:rPr lang="en-US" sz="2200" err="1">
                <a:latin typeface="Lato"/>
                <a:ea typeface="Lato"/>
                <a:cs typeface="Lato"/>
              </a:rPr>
              <a:t>độ</a:t>
            </a:r>
            <a:r>
              <a:rPr lang="en-US" sz="2200">
                <a:latin typeface="Lato"/>
                <a:ea typeface="Lato"/>
                <a:cs typeface="Lato"/>
              </a:rPr>
              <a:t> </a:t>
            </a:r>
            <a:r>
              <a:rPr lang="en-US" sz="2200" err="1">
                <a:latin typeface="Lato"/>
                <a:ea typeface="Lato"/>
                <a:cs typeface="Lato"/>
              </a:rPr>
              <a:t>phức</a:t>
            </a:r>
            <a:r>
              <a:rPr lang="en-US" sz="2200">
                <a:latin typeface="Lato"/>
                <a:ea typeface="Lato"/>
                <a:cs typeface="Lato"/>
              </a:rPr>
              <a:t> </a:t>
            </a:r>
            <a:r>
              <a:rPr lang="en-US" sz="2200" err="1">
                <a:latin typeface="Lato"/>
                <a:ea typeface="Lato"/>
                <a:cs typeface="Lato"/>
              </a:rPr>
              <a:t>tạp</a:t>
            </a:r>
            <a:r>
              <a:rPr lang="en-US" sz="2200">
                <a:latin typeface="Lato"/>
                <a:ea typeface="Lato"/>
                <a:cs typeface="Lato"/>
              </a:rPr>
              <a:t> O(1).</a:t>
            </a:r>
            <a:endParaRPr lang="en-US"/>
          </a:p>
          <a:p>
            <a:pPr marL="0" indent="0" algn="just">
              <a:lnSpc>
                <a:spcPct val="150000"/>
              </a:lnSpc>
              <a:buNone/>
            </a:pPr>
            <a:r>
              <a:rPr lang="en-US" sz="2200" b="1">
                <a:latin typeface="Lato"/>
                <a:ea typeface="Lato"/>
                <a:cs typeface="Lato"/>
              </a:rPr>
              <a:t>-  </a:t>
            </a:r>
            <a:r>
              <a:rPr lang="en-US" sz="2200" b="1" err="1">
                <a:latin typeface="Lato"/>
                <a:ea typeface="Lato"/>
                <a:cs typeface="Lato"/>
              </a:rPr>
              <a:t>Cách</a:t>
            </a:r>
            <a:r>
              <a:rPr lang="en-US" sz="2200" b="1">
                <a:latin typeface="Lato"/>
                <a:ea typeface="Lato"/>
                <a:cs typeface="Lato"/>
              </a:rPr>
              <a:t> </a:t>
            </a:r>
            <a:r>
              <a:rPr lang="en-US" sz="2200" b="1" err="1">
                <a:latin typeface="Lato"/>
                <a:ea typeface="Lato"/>
                <a:cs typeface="Lato"/>
              </a:rPr>
              <a:t>khai</a:t>
            </a:r>
            <a:r>
              <a:rPr lang="en-US" sz="2200" b="1">
                <a:latin typeface="Lato"/>
                <a:ea typeface="Lato"/>
                <a:cs typeface="Lato"/>
              </a:rPr>
              <a:t> </a:t>
            </a:r>
            <a:r>
              <a:rPr lang="en-US" sz="2200" b="1" err="1">
                <a:latin typeface="Lato"/>
                <a:ea typeface="Lato"/>
                <a:cs typeface="Lato"/>
              </a:rPr>
              <a:t>báo</a:t>
            </a:r>
            <a:r>
              <a:rPr lang="en-US" sz="2200" b="1">
                <a:latin typeface="Lato"/>
                <a:ea typeface="Lato"/>
                <a:cs typeface="Lato"/>
              </a:rPr>
              <a:t>:</a:t>
            </a:r>
          </a:p>
          <a:p>
            <a:pPr marL="0" indent="0" algn="just">
              <a:buNone/>
            </a:pPr>
            <a:endParaRPr lang="en-US" sz="2200"/>
          </a:p>
          <a:p>
            <a:pPr marL="0" indent="0" algn="just">
              <a:buNone/>
            </a:pPr>
            <a:endParaRPr lang="en-US" sz="2200">
              <a:latin typeface="Lato"/>
              <a:ea typeface="Lato"/>
              <a:cs typeface="Lato"/>
            </a:endParaRPr>
          </a:p>
          <a:p>
            <a:pPr marL="0" indent="0" algn="just">
              <a:buNone/>
            </a:pPr>
            <a:r>
              <a:rPr lang="en-US" sz="2200" b="1">
                <a:latin typeface="Lato"/>
                <a:ea typeface="Lato"/>
                <a:cs typeface="Lato"/>
              </a:rPr>
              <a:t>-  </a:t>
            </a:r>
            <a:r>
              <a:rPr lang="en-US" sz="2200" b="1" err="1">
                <a:latin typeface="Lato"/>
                <a:ea typeface="Lato"/>
                <a:cs typeface="Lato"/>
              </a:rPr>
              <a:t>Độ</a:t>
            </a:r>
            <a:r>
              <a:rPr lang="en-US" sz="2200" b="1">
                <a:latin typeface="Lato"/>
                <a:ea typeface="Lato"/>
                <a:cs typeface="Lato"/>
              </a:rPr>
              <a:t> </a:t>
            </a:r>
            <a:r>
              <a:rPr lang="en-US" sz="2200" b="1" err="1">
                <a:latin typeface="Lato"/>
                <a:ea typeface="Lato"/>
                <a:cs typeface="Lato"/>
              </a:rPr>
              <a:t>lớn</a:t>
            </a:r>
            <a:r>
              <a:rPr lang="en-US" sz="2200" b="1">
                <a:latin typeface="Lato"/>
                <a:ea typeface="Lato"/>
                <a:cs typeface="Lato"/>
              </a:rPr>
              <a:t>:</a:t>
            </a:r>
            <a:endParaRPr lang="en-US" b="1"/>
          </a:p>
          <a:p>
            <a:pPr algn="just"/>
            <a:r>
              <a:rPr lang="en-US" sz="2200" err="1">
                <a:latin typeface="Lato"/>
                <a:ea typeface="Lato"/>
                <a:cs typeface="Lato"/>
              </a:rPr>
              <a:t>Mỗi</a:t>
            </a:r>
            <a:r>
              <a:rPr lang="en-US" sz="2200">
                <a:latin typeface="Lato"/>
                <a:ea typeface="Lato"/>
                <a:cs typeface="Lato"/>
              </a:rPr>
              <a:t> </a:t>
            </a:r>
            <a:r>
              <a:rPr lang="en-US" sz="2200" err="1">
                <a:latin typeface="Lato"/>
                <a:ea typeface="Lato"/>
                <a:cs typeface="Lato"/>
              </a:rPr>
              <a:t>phần</a:t>
            </a:r>
            <a:r>
              <a:rPr lang="en-US" sz="2200">
                <a:latin typeface="Lato"/>
                <a:ea typeface="Lato"/>
                <a:cs typeface="Lato"/>
              </a:rPr>
              <a:t> </a:t>
            </a:r>
            <a:r>
              <a:rPr lang="en-US" sz="2200" err="1">
                <a:latin typeface="Lato"/>
                <a:ea typeface="Lato"/>
                <a:cs typeface="Lato"/>
              </a:rPr>
              <a:t>tử</a:t>
            </a:r>
            <a:r>
              <a:rPr lang="en-US" sz="2200">
                <a:latin typeface="Lato"/>
                <a:ea typeface="Lato"/>
                <a:cs typeface="Lato"/>
              </a:rPr>
              <a:t> </a:t>
            </a:r>
            <a:r>
              <a:rPr lang="en-US" sz="2200" err="1">
                <a:latin typeface="Lato"/>
                <a:ea typeface="Lato"/>
                <a:cs typeface="Lato"/>
              </a:rPr>
              <a:t>là</a:t>
            </a:r>
            <a:r>
              <a:rPr lang="en-US" sz="2200">
                <a:latin typeface="Lato"/>
                <a:ea typeface="Lato"/>
                <a:cs typeface="Lato"/>
              </a:rPr>
              <a:t> con </a:t>
            </a:r>
            <a:r>
              <a:rPr lang="en-US" sz="2200" err="1">
                <a:latin typeface="Lato"/>
                <a:ea typeface="Lato"/>
                <a:cs typeface="Lato"/>
              </a:rPr>
              <a:t>trỏ</a:t>
            </a:r>
            <a:r>
              <a:rPr lang="en-US" sz="2200">
                <a:latin typeface="Lato"/>
                <a:ea typeface="Lato"/>
                <a:cs typeface="Lato"/>
              </a:rPr>
              <a:t> (</a:t>
            </a:r>
            <a:r>
              <a:rPr lang="en-US" sz="2200">
                <a:latin typeface="Consolas"/>
                <a:ea typeface="Lato"/>
                <a:cs typeface="Lato"/>
              </a:rPr>
              <a:t>const char*</a:t>
            </a:r>
            <a:r>
              <a:rPr lang="en-US" sz="2200">
                <a:latin typeface="Lato"/>
                <a:ea typeface="Lato"/>
                <a:cs typeface="Lato"/>
              </a:rPr>
              <a:t>): 8 bytes.</a:t>
            </a:r>
            <a:endParaRPr lang="en-US">
              <a:latin typeface="Lato"/>
              <a:ea typeface="Lato"/>
              <a:cs typeface="Lato"/>
            </a:endParaRPr>
          </a:p>
          <a:p>
            <a:pPr algn="just"/>
            <a:r>
              <a:rPr lang="en-US" sz="2200" err="1">
                <a:latin typeface="Lato"/>
                <a:ea typeface="Lato"/>
                <a:cs typeface="Lato"/>
              </a:rPr>
              <a:t>Tổng</a:t>
            </a:r>
            <a:r>
              <a:rPr lang="en-US" sz="2200">
                <a:latin typeface="Lato"/>
                <a:ea typeface="Lato"/>
                <a:cs typeface="Lato"/>
              </a:rPr>
              <a:t> </a:t>
            </a:r>
            <a:r>
              <a:rPr lang="en-US" sz="2200" err="1">
                <a:latin typeface="Lato"/>
                <a:ea typeface="Lato"/>
                <a:cs typeface="Lato"/>
              </a:rPr>
              <a:t>kích</a:t>
            </a:r>
            <a:r>
              <a:rPr lang="en-US" sz="2200">
                <a:latin typeface="Lato"/>
                <a:ea typeface="Lato"/>
                <a:cs typeface="Lato"/>
              </a:rPr>
              <a:t> </a:t>
            </a:r>
            <a:r>
              <a:rPr lang="en-US" sz="2200" err="1">
                <a:latin typeface="Lato"/>
                <a:ea typeface="Lato"/>
                <a:cs typeface="Lato"/>
              </a:rPr>
              <a:t>thước</a:t>
            </a:r>
            <a:r>
              <a:rPr lang="en-US" sz="2200">
                <a:latin typeface="Lato"/>
                <a:ea typeface="Lato"/>
                <a:cs typeface="Lato"/>
              </a:rPr>
              <a:t> </a:t>
            </a:r>
            <a:r>
              <a:rPr lang="en-US" sz="2200" err="1">
                <a:latin typeface="Lato"/>
                <a:ea typeface="Lato"/>
                <a:cs typeface="Lato"/>
              </a:rPr>
              <a:t>của</a:t>
            </a:r>
            <a:r>
              <a:rPr lang="en-US" sz="2200">
                <a:latin typeface="Lato"/>
                <a:ea typeface="Lato"/>
                <a:cs typeface="Lato"/>
              </a:rPr>
              <a:t> </a:t>
            </a:r>
            <a:r>
              <a:rPr lang="en-US" sz="2200" err="1">
                <a:latin typeface="Lato"/>
                <a:ea typeface="Lato"/>
                <a:cs typeface="Lato"/>
              </a:rPr>
              <a:t>mảng</a:t>
            </a:r>
            <a:r>
              <a:rPr lang="en-US" sz="2200">
                <a:latin typeface="Lato"/>
                <a:ea typeface="Lato"/>
                <a:cs typeface="Lato"/>
              </a:rPr>
              <a:t> </a:t>
            </a:r>
            <a:r>
              <a:rPr lang="en-US" sz="2200">
                <a:latin typeface="Consolas"/>
                <a:ea typeface="Lato"/>
                <a:cs typeface="Lato"/>
              </a:rPr>
              <a:t>locations</a:t>
            </a:r>
            <a:r>
              <a:rPr lang="en-US" sz="2200">
                <a:latin typeface="Lato"/>
                <a:ea typeface="Lato"/>
                <a:cs typeface="Lato"/>
              </a:rPr>
              <a:t>: 8×8=648 \times 8 = 648×8=64 bytes.</a:t>
            </a:r>
            <a:endParaRPr lang="en-US">
              <a:latin typeface="Lato"/>
              <a:ea typeface="Lato"/>
              <a:cs typeface="Lato"/>
            </a:endParaRPr>
          </a:p>
          <a:p>
            <a:pPr algn="just"/>
            <a:r>
              <a:rPr lang="en-US" sz="2200" err="1">
                <a:latin typeface="Lato"/>
                <a:ea typeface="Lato"/>
                <a:cs typeface="Lato"/>
              </a:rPr>
              <a:t>Tổng</a:t>
            </a:r>
            <a:r>
              <a:rPr lang="en-US" sz="2200">
                <a:latin typeface="Lato"/>
                <a:ea typeface="Lato"/>
                <a:cs typeface="Lato"/>
              </a:rPr>
              <a:t> </a:t>
            </a:r>
            <a:r>
              <a:rPr lang="en-US" sz="2200" err="1">
                <a:latin typeface="Lato"/>
                <a:ea typeface="Lato"/>
                <a:cs typeface="Lato"/>
              </a:rPr>
              <a:t>kích</a:t>
            </a:r>
            <a:r>
              <a:rPr lang="en-US" sz="2200">
                <a:latin typeface="Lato"/>
                <a:ea typeface="Lato"/>
                <a:cs typeface="Lato"/>
              </a:rPr>
              <a:t> </a:t>
            </a:r>
            <a:r>
              <a:rPr lang="en-US" sz="2200" err="1">
                <a:latin typeface="Lato"/>
                <a:ea typeface="Lato"/>
                <a:cs typeface="Lato"/>
              </a:rPr>
              <a:t>thước</a:t>
            </a:r>
            <a:r>
              <a:rPr lang="en-US" sz="2200">
                <a:latin typeface="Lato"/>
                <a:ea typeface="Lato"/>
                <a:cs typeface="Lato"/>
              </a:rPr>
              <a:t> </a:t>
            </a:r>
            <a:r>
              <a:rPr lang="en-US" sz="2200" err="1">
                <a:latin typeface="Lato"/>
                <a:ea typeface="Lato"/>
                <a:cs typeface="Lato"/>
              </a:rPr>
              <a:t>của</a:t>
            </a:r>
            <a:r>
              <a:rPr lang="en-US" sz="2200">
                <a:latin typeface="Lato"/>
                <a:ea typeface="Lato"/>
                <a:cs typeface="Lato"/>
              </a:rPr>
              <a:t> </a:t>
            </a:r>
            <a:r>
              <a:rPr lang="en-US" sz="2200" err="1">
                <a:latin typeface="Lato"/>
                <a:ea typeface="Lato"/>
                <a:cs typeface="Lato"/>
              </a:rPr>
              <a:t>mảng</a:t>
            </a:r>
            <a:r>
              <a:rPr lang="en-US" sz="2200">
                <a:latin typeface="Lato"/>
                <a:ea typeface="Lato"/>
                <a:cs typeface="Lato"/>
              </a:rPr>
              <a:t> </a:t>
            </a:r>
            <a:r>
              <a:rPr lang="en-US" sz="2200">
                <a:latin typeface="Consolas"/>
                <a:ea typeface="Lato"/>
                <a:cs typeface="Lato"/>
              </a:rPr>
              <a:t>sizes</a:t>
            </a:r>
            <a:r>
              <a:rPr lang="en-US" sz="2200">
                <a:latin typeface="Lato"/>
                <a:ea typeface="Lato"/>
                <a:cs typeface="Lato"/>
              </a:rPr>
              <a:t>: 4×8=324 \times 8 = 324×8=32 bytes.</a:t>
            </a:r>
            <a:endParaRPr lang="en-US">
              <a:latin typeface="Lato"/>
              <a:ea typeface="Lato"/>
              <a:cs typeface="Lato"/>
            </a:endParaRPr>
          </a:p>
          <a:p>
            <a:pPr algn="just"/>
            <a:r>
              <a:rPr lang="en-US" sz="2200" err="1">
                <a:latin typeface="Lato"/>
                <a:ea typeface="Lato"/>
                <a:cs typeface="Lato"/>
              </a:rPr>
              <a:t>Độ</a:t>
            </a:r>
            <a:r>
              <a:rPr lang="en-US" sz="2200">
                <a:latin typeface="Lato"/>
                <a:ea typeface="Lato"/>
                <a:cs typeface="Lato"/>
              </a:rPr>
              <a:t> </a:t>
            </a:r>
            <a:r>
              <a:rPr lang="en-US" sz="2200" err="1">
                <a:latin typeface="Lato"/>
                <a:ea typeface="Lato"/>
                <a:cs typeface="Lato"/>
              </a:rPr>
              <a:t>lớn</a:t>
            </a:r>
            <a:r>
              <a:rPr lang="en-US" sz="2200">
                <a:latin typeface="Lato"/>
                <a:ea typeface="Lato"/>
                <a:cs typeface="Lato"/>
              </a:rPr>
              <a:t> </a:t>
            </a:r>
            <a:r>
              <a:rPr lang="en-US" sz="2200" err="1">
                <a:latin typeface="Lato"/>
                <a:ea typeface="Lato"/>
                <a:cs typeface="Lato"/>
              </a:rPr>
              <a:t>cố</a:t>
            </a:r>
            <a:r>
              <a:rPr lang="en-US" sz="2200">
                <a:latin typeface="Lato"/>
                <a:ea typeface="Lato"/>
                <a:cs typeface="Lato"/>
              </a:rPr>
              <a:t> </a:t>
            </a:r>
            <a:r>
              <a:rPr lang="en-US" sz="2200" err="1">
                <a:latin typeface="Lato"/>
                <a:ea typeface="Lato"/>
                <a:cs typeface="Lato"/>
              </a:rPr>
              <a:t>định</a:t>
            </a:r>
            <a:r>
              <a:rPr lang="en-US" sz="2200">
                <a:latin typeface="Lato"/>
                <a:ea typeface="Lato"/>
                <a:cs typeface="Lato"/>
              </a:rPr>
              <a:t> </a:t>
            </a:r>
            <a:r>
              <a:rPr lang="en-US" sz="2200" err="1">
                <a:latin typeface="Lato"/>
                <a:ea typeface="Lato"/>
                <a:cs typeface="Lato"/>
              </a:rPr>
              <a:t>và</a:t>
            </a:r>
            <a:r>
              <a:rPr lang="en-US" sz="2200">
                <a:latin typeface="Lato"/>
                <a:ea typeface="Lato"/>
                <a:cs typeface="Lato"/>
              </a:rPr>
              <a:t> </a:t>
            </a:r>
            <a:r>
              <a:rPr lang="en-US" sz="2200" err="1">
                <a:latin typeface="Lato"/>
                <a:ea typeface="Lato"/>
                <a:cs typeface="Lato"/>
              </a:rPr>
              <a:t>không</a:t>
            </a:r>
            <a:r>
              <a:rPr lang="en-US" sz="2200">
                <a:latin typeface="Lato"/>
                <a:ea typeface="Lato"/>
                <a:cs typeface="Lato"/>
              </a:rPr>
              <a:t> </a:t>
            </a:r>
            <a:r>
              <a:rPr lang="en-US" sz="2200" err="1">
                <a:latin typeface="Lato"/>
                <a:ea typeface="Lato"/>
                <a:cs typeface="Lato"/>
              </a:rPr>
              <a:t>thay</a:t>
            </a:r>
            <a:r>
              <a:rPr lang="en-US" sz="2200">
                <a:latin typeface="Lato"/>
                <a:ea typeface="Lato"/>
                <a:cs typeface="Lato"/>
              </a:rPr>
              <a:t> </a:t>
            </a:r>
            <a:r>
              <a:rPr lang="en-US" sz="2200" err="1">
                <a:latin typeface="Lato"/>
                <a:ea typeface="Lato"/>
                <a:cs typeface="Lato"/>
              </a:rPr>
              <a:t>đổi</a:t>
            </a:r>
            <a:r>
              <a:rPr lang="en-US" sz="2200">
                <a:latin typeface="Lato"/>
                <a:ea typeface="Lato"/>
                <a:cs typeface="Lato"/>
              </a:rPr>
              <a:t>.</a:t>
            </a:r>
            <a:endParaRPr lang="en-US">
              <a:latin typeface="Lato"/>
              <a:ea typeface="Lato"/>
              <a:cs typeface="Lato"/>
            </a:endParaRPr>
          </a:p>
          <a:p>
            <a:pPr marL="0" indent="0" algn="just">
              <a:buNone/>
            </a:pPr>
            <a:endParaRPr lang="en-US" sz="220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8" name="Hình ảnh 7">
            <a:extLst>
              <a:ext uri="{FF2B5EF4-FFF2-40B4-BE49-F238E27FC236}">
                <a16:creationId xmlns:a16="http://schemas.microsoft.com/office/drawing/2014/main" id="{89EDEFBF-F45B-D25A-43EE-8EA44B478C68}"/>
              </a:ext>
            </a:extLst>
          </p:cNvPr>
          <p:cNvPicPr>
            <a:picLocks noChangeAspect="1"/>
          </p:cNvPicPr>
          <p:nvPr/>
        </p:nvPicPr>
        <p:blipFill>
          <a:blip r:embed="rId2"/>
          <a:stretch>
            <a:fillRect/>
          </a:stretch>
        </p:blipFill>
        <p:spPr>
          <a:xfrm>
            <a:off x="180531" y="3262423"/>
            <a:ext cx="12008144" cy="652129"/>
          </a:xfrm>
          <a:prstGeom prst="rect">
            <a:avLst/>
          </a:prstGeom>
        </p:spPr>
      </p:pic>
    </p:spTree>
    <p:extLst>
      <p:ext uri="{BB962C8B-B14F-4D97-AF65-F5344CB8AC3E}">
        <p14:creationId xmlns:p14="http://schemas.microsoft.com/office/powerpoint/2010/main" val="245992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GIẢI THUẬT, PHƯƠNG THỨC</a:t>
            </a:r>
            <a:endParaRPr lang="en-US" b="0">
              <a:solidFill>
                <a:srgbClr val="FFC000"/>
              </a:solidFill>
              <a:latin typeface="Lato"/>
              <a:ea typeface="Lato"/>
              <a:cs typeface="Lato"/>
            </a:endParaRPr>
          </a:p>
          <a:p>
            <a:endParaRPr lang="en-US" b="0">
              <a:solidFill>
                <a:srgbClr val="000000"/>
              </a:solidFill>
              <a:latin typeface="Lato"/>
              <a:ea typeface="Lato"/>
              <a:cs typeface="Lato"/>
            </a:endParaRPr>
          </a:p>
          <a:p>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807167"/>
            <a:ext cx="11560027" cy="5248829"/>
          </a:xfrm>
        </p:spPr>
        <p:txBody>
          <a:bodyPr lIns="91440" tIns="45720" rIns="91440" bIns="45720" anchor="t"/>
          <a:lstStyle/>
          <a:p>
            <a:pPr marL="0" indent="0">
              <a:lnSpc>
                <a:spcPct val="150000"/>
              </a:lnSpc>
              <a:buNone/>
            </a:pPr>
            <a:r>
              <a:rPr lang="en-US" sz="2400" b="1">
                <a:latin typeface="Lato"/>
                <a:ea typeface="Lato"/>
                <a:cs typeface="Lato"/>
              </a:rPr>
              <a:t>1. </a:t>
            </a:r>
            <a:r>
              <a:rPr lang="en-US" sz="2400" b="1" err="1">
                <a:latin typeface="Lato"/>
                <a:ea typeface="Lato"/>
                <a:cs typeface="Lato"/>
              </a:rPr>
              <a:t>Hiển</a:t>
            </a:r>
            <a:r>
              <a:rPr lang="en-US" sz="2400" b="1">
                <a:latin typeface="Lato"/>
                <a:ea typeface="Lato"/>
                <a:cs typeface="Lato"/>
              </a:rPr>
              <a:t> </a:t>
            </a:r>
            <a:r>
              <a:rPr lang="en-US" sz="2400" b="1" err="1">
                <a:latin typeface="Lato"/>
                <a:ea typeface="Lato"/>
                <a:cs typeface="Lato"/>
              </a:rPr>
              <a:t>thị</a:t>
            </a:r>
            <a:r>
              <a:rPr lang="en-US" sz="2400" b="1">
                <a:latin typeface="Lato"/>
                <a:ea typeface="Lato"/>
                <a:cs typeface="Lato"/>
              </a:rPr>
              <a:t> </a:t>
            </a:r>
            <a:r>
              <a:rPr lang="en-US" sz="2400" b="1" err="1">
                <a:latin typeface="Lato"/>
                <a:ea typeface="Lato"/>
                <a:cs typeface="Lato"/>
              </a:rPr>
              <a:t>danh</a:t>
            </a:r>
            <a:r>
              <a:rPr lang="en-US" sz="2400" b="1">
                <a:latin typeface="Lato"/>
                <a:ea typeface="Lato"/>
                <a:cs typeface="Lato"/>
              </a:rPr>
              <a:t> </a:t>
            </a:r>
            <a:r>
              <a:rPr lang="en-US" sz="2400" b="1" err="1">
                <a:latin typeface="Lato"/>
                <a:ea typeface="Lato"/>
                <a:cs typeface="Lato"/>
              </a:rPr>
              <a:t>sách</a:t>
            </a:r>
            <a:r>
              <a:rPr lang="en-US" sz="2400" b="1">
                <a:latin typeface="Lato"/>
                <a:ea typeface="Lato"/>
                <a:cs typeface="Lato"/>
              </a:rPr>
              <a:t> </a:t>
            </a:r>
            <a:r>
              <a:rPr lang="en-US" sz="2400" b="1" err="1">
                <a:latin typeface="Lato"/>
                <a:ea typeface="Lato"/>
                <a:cs typeface="Lato"/>
              </a:rPr>
              <a:t>ảnh</a:t>
            </a:r>
            <a:endParaRPr lang="vi-VN" b="1"/>
          </a:p>
          <a:p>
            <a:pPr>
              <a:buFont typeface="Arial"/>
              <a:buChar char="•"/>
            </a:pPr>
            <a:r>
              <a:rPr lang="en-US" sz="2100" err="1">
                <a:latin typeface="Lato"/>
                <a:ea typeface="Lato"/>
                <a:cs typeface="Lato"/>
              </a:rPr>
              <a:t>Duyệt</a:t>
            </a:r>
            <a:r>
              <a:rPr lang="en-US" sz="2100">
                <a:latin typeface="Lato"/>
                <a:ea typeface="Lato"/>
                <a:cs typeface="Lato"/>
              </a:rPr>
              <a:t> qua </a:t>
            </a:r>
            <a:r>
              <a:rPr lang="en-US" sz="2100" err="1">
                <a:latin typeface="Lato"/>
                <a:ea typeface="Lato"/>
                <a:cs typeface="Lato"/>
              </a:rPr>
              <a:t>từng</a:t>
            </a:r>
            <a:r>
              <a:rPr lang="en-US" sz="2100">
                <a:latin typeface="Lato"/>
                <a:ea typeface="Lato"/>
                <a:cs typeface="Lato"/>
              </a:rPr>
              <a:t> </a:t>
            </a:r>
            <a:r>
              <a:rPr lang="en-US" sz="2100" err="1">
                <a:latin typeface="Lato"/>
                <a:ea typeface="Lato"/>
                <a:cs typeface="Lato"/>
              </a:rPr>
              <a:t>nút</a:t>
            </a:r>
            <a:r>
              <a:rPr lang="en-US" sz="2100">
                <a:latin typeface="Lato"/>
                <a:ea typeface="Lato"/>
                <a:cs typeface="Lato"/>
              </a:rPr>
              <a:t> </a:t>
            </a:r>
            <a:r>
              <a:rPr lang="en-US" sz="2100" err="1">
                <a:latin typeface="Lato"/>
                <a:ea typeface="Lato"/>
                <a:cs typeface="Lato"/>
              </a:rPr>
              <a:t>của</a:t>
            </a:r>
            <a:r>
              <a:rPr lang="en-US" sz="2100">
                <a:latin typeface="Lato"/>
                <a:ea typeface="Lato"/>
                <a:cs typeface="Lato"/>
              </a:rPr>
              <a:t> </a:t>
            </a:r>
            <a:r>
              <a:rPr lang="en-US" sz="2100" err="1">
                <a:latin typeface="Lato"/>
                <a:ea typeface="Lato"/>
                <a:cs typeface="Lato"/>
              </a:rPr>
              <a:t>danh</a:t>
            </a:r>
            <a:r>
              <a:rPr lang="en-US" sz="2100">
                <a:latin typeface="Lato"/>
                <a:ea typeface="Lato"/>
                <a:cs typeface="Lato"/>
              </a:rPr>
              <a:t> </a:t>
            </a:r>
            <a:r>
              <a:rPr lang="en-US" sz="2100" err="1">
                <a:latin typeface="Lato"/>
                <a:ea typeface="Lato"/>
                <a:cs typeface="Lato"/>
              </a:rPr>
              <a:t>sách</a:t>
            </a:r>
            <a:r>
              <a:rPr lang="en-US" sz="2100">
                <a:latin typeface="Lato"/>
                <a:ea typeface="Lato"/>
                <a:cs typeface="Lato"/>
              </a:rPr>
              <a:t>.</a:t>
            </a:r>
            <a:endParaRPr lang="en-US"/>
          </a:p>
          <a:p>
            <a:pPr>
              <a:buFont typeface="Arial"/>
              <a:buChar char="•"/>
            </a:pPr>
            <a:r>
              <a:rPr lang="en-US" sz="2100">
                <a:latin typeface="Lato"/>
                <a:ea typeface="Lato"/>
                <a:cs typeface="Lato"/>
              </a:rPr>
              <a:t>In </a:t>
            </a:r>
            <a:r>
              <a:rPr lang="en-US" sz="2100" err="1">
                <a:latin typeface="Lato"/>
                <a:ea typeface="Lato"/>
                <a:cs typeface="Lato"/>
              </a:rPr>
              <a:t>ra</a:t>
            </a:r>
            <a:r>
              <a:rPr lang="en-US" sz="2100">
                <a:latin typeface="Lato"/>
                <a:ea typeface="Lato"/>
                <a:cs typeface="Lato"/>
              </a:rPr>
              <a:t> </a:t>
            </a:r>
            <a:r>
              <a:rPr lang="en-US" sz="2100" err="1">
                <a:latin typeface="Lato"/>
                <a:ea typeface="Lato"/>
                <a:cs typeface="Lato"/>
              </a:rPr>
              <a:t>các</a:t>
            </a:r>
            <a:r>
              <a:rPr lang="en-US" sz="2100">
                <a:latin typeface="Lato"/>
                <a:ea typeface="Lato"/>
                <a:cs typeface="Lato"/>
              </a:rPr>
              <a:t> </a:t>
            </a:r>
            <a:r>
              <a:rPr lang="en-US" sz="2100" err="1">
                <a:latin typeface="Lato"/>
                <a:ea typeface="Lato"/>
                <a:cs typeface="Lato"/>
              </a:rPr>
              <a:t>thông</a:t>
            </a:r>
            <a:r>
              <a:rPr lang="en-US" sz="2100">
                <a:latin typeface="Lato"/>
                <a:ea typeface="Lato"/>
                <a:cs typeface="Lato"/>
              </a:rPr>
              <a:t> tin </a:t>
            </a:r>
            <a:r>
              <a:rPr lang="en-US" sz="2100" err="1">
                <a:latin typeface="Lato"/>
                <a:ea typeface="Lato"/>
                <a:cs typeface="Lato"/>
              </a:rPr>
              <a:t>của</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trong</a:t>
            </a:r>
            <a:r>
              <a:rPr lang="en-US" sz="2100">
                <a:latin typeface="Lato"/>
                <a:ea typeface="Lato"/>
                <a:cs typeface="Lato"/>
              </a:rPr>
              <a:t> </a:t>
            </a:r>
            <a:r>
              <a:rPr lang="en-US" sz="2100" err="1">
                <a:latin typeface="Lato"/>
                <a:ea typeface="Lato"/>
                <a:cs typeface="Lato"/>
              </a:rPr>
              <a:t>mỗi</a:t>
            </a:r>
            <a:r>
              <a:rPr lang="en-US" sz="2100">
                <a:latin typeface="Lato"/>
                <a:ea typeface="Lato"/>
                <a:cs typeface="Lato"/>
              </a:rPr>
              <a:t> </a:t>
            </a:r>
            <a:r>
              <a:rPr lang="en-US" sz="2100" err="1">
                <a:latin typeface="Lato"/>
                <a:ea typeface="Lato"/>
                <a:cs typeface="Lato"/>
              </a:rPr>
              <a:t>nút</a:t>
            </a:r>
            <a:r>
              <a:rPr lang="en-US" sz="2100">
                <a:latin typeface="Lato"/>
                <a:ea typeface="Lato"/>
                <a:cs typeface="Lato"/>
              </a:rPr>
              <a:t>.</a:t>
            </a:r>
            <a:endParaRPr lang="en-US"/>
          </a:p>
          <a:p>
            <a:pPr>
              <a:lnSpc>
                <a:spcPct val="150000"/>
              </a:lnSpc>
              <a:buNone/>
            </a:pPr>
            <a:endParaRPr lang="en-US" sz="2100" b="1">
              <a:latin typeface="Lato"/>
              <a:ea typeface="Lato"/>
              <a:cs typeface="Lato"/>
            </a:endParaRPr>
          </a:p>
          <a:p>
            <a:pPr marL="0" indent="0">
              <a:lnSpc>
                <a:spcPct val="150000"/>
              </a:lnSpc>
              <a:buNone/>
            </a:pPr>
            <a:endParaRPr lang="en-US" sz="2400">
              <a:latin typeface="Lato"/>
              <a:ea typeface="Lato"/>
              <a:cs typeface="Lato"/>
            </a:endParaRPr>
          </a:p>
          <a:p>
            <a:pPr marL="0" indent="0">
              <a:lnSpc>
                <a:spcPct val="150000"/>
              </a:lnSpc>
              <a:buNone/>
            </a:pPr>
            <a:endParaRPr lang="en-US">
              <a:latin typeface="Lato"/>
              <a:ea typeface="Lato"/>
              <a:cs typeface="Lato"/>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Hình ảnh 4" descr="Ảnh có chứa ảnh chụp màn hình, Phông chữ, văn bản, hàng&#10;&#10;Mô tả được tự động tạo">
            <a:extLst>
              <a:ext uri="{FF2B5EF4-FFF2-40B4-BE49-F238E27FC236}">
                <a16:creationId xmlns:a16="http://schemas.microsoft.com/office/drawing/2014/main" id="{52B34017-FE4E-5DBB-2846-EAC7EC7D349C}"/>
              </a:ext>
            </a:extLst>
          </p:cNvPr>
          <p:cNvPicPr>
            <a:picLocks noChangeAspect="1"/>
          </p:cNvPicPr>
          <p:nvPr/>
        </p:nvPicPr>
        <p:blipFill>
          <a:blip r:embed="rId3"/>
          <a:stretch>
            <a:fillRect/>
          </a:stretch>
        </p:blipFill>
        <p:spPr>
          <a:xfrm>
            <a:off x="471266" y="2523462"/>
            <a:ext cx="7217956" cy="1066800"/>
          </a:xfrm>
          <a:prstGeom prst="rect">
            <a:avLst/>
          </a:prstGeom>
        </p:spPr>
      </p:pic>
      <p:pic>
        <p:nvPicPr>
          <p:cNvPr id="8" name="Hình ảnh 7" descr="Ảnh có chứa văn bản, ảnh chụp màn hình, Phông chữ&#10;&#10;Mô tả được tự động tạo">
            <a:extLst>
              <a:ext uri="{FF2B5EF4-FFF2-40B4-BE49-F238E27FC236}">
                <a16:creationId xmlns:a16="http://schemas.microsoft.com/office/drawing/2014/main" id="{C0167250-8FA2-971C-65CE-0DB80DC07735}"/>
              </a:ext>
            </a:extLst>
          </p:cNvPr>
          <p:cNvPicPr>
            <a:picLocks noChangeAspect="1"/>
          </p:cNvPicPr>
          <p:nvPr/>
        </p:nvPicPr>
        <p:blipFill>
          <a:blip r:embed="rId4"/>
          <a:stretch>
            <a:fillRect/>
          </a:stretch>
        </p:blipFill>
        <p:spPr>
          <a:xfrm>
            <a:off x="467497" y="3841685"/>
            <a:ext cx="6757086" cy="1844503"/>
          </a:xfrm>
          <a:prstGeom prst="rect">
            <a:avLst/>
          </a:prstGeom>
        </p:spPr>
      </p:pic>
    </p:spTree>
    <p:extLst>
      <p:ext uri="{BB962C8B-B14F-4D97-AF65-F5344CB8AC3E}">
        <p14:creationId xmlns:p14="http://schemas.microsoft.com/office/powerpoint/2010/main" val="1516971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GIẢI THUẬT, PHƯƠNG THỨC</a:t>
            </a:r>
            <a:endParaRPr lang="en-US" b="0">
              <a:solidFill>
                <a:srgbClr val="FFC000"/>
              </a:solidFill>
              <a:latin typeface="Lato"/>
              <a:ea typeface="Lato"/>
              <a:cs typeface="Lato"/>
            </a:endParaRPr>
          </a:p>
          <a:p>
            <a:endParaRPr lang="en-US" b="0">
              <a:solidFill>
                <a:srgbClr val="000000"/>
              </a:solidFill>
              <a:latin typeface="Lato"/>
              <a:ea typeface="Lato"/>
              <a:cs typeface="Lato"/>
            </a:endParaRPr>
          </a:p>
          <a:p>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807167"/>
            <a:ext cx="11560027" cy="5248829"/>
          </a:xfrm>
        </p:spPr>
        <p:txBody>
          <a:bodyPr lIns="91440" tIns="45720" rIns="91440" bIns="45720" anchor="t"/>
          <a:lstStyle/>
          <a:p>
            <a:pPr marL="0" indent="0">
              <a:lnSpc>
                <a:spcPct val="150000"/>
              </a:lnSpc>
              <a:buNone/>
            </a:pPr>
            <a:r>
              <a:rPr lang="en-US" sz="2400" b="1">
                <a:latin typeface="Lato"/>
                <a:ea typeface="Lato"/>
                <a:cs typeface="Lato"/>
              </a:rPr>
              <a:t>2. </a:t>
            </a:r>
            <a:r>
              <a:rPr lang="en-US" sz="2400" b="1" err="1">
                <a:latin typeface="Lato"/>
                <a:ea typeface="Lato"/>
                <a:cs typeface="Lato"/>
              </a:rPr>
              <a:t>Thêm</a:t>
            </a:r>
            <a:r>
              <a:rPr lang="en-US" sz="2400" b="1">
                <a:latin typeface="Lato"/>
                <a:ea typeface="Lato"/>
                <a:cs typeface="Lato"/>
              </a:rPr>
              <a:t> </a:t>
            </a:r>
            <a:r>
              <a:rPr lang="en-US" sz="2400" b="1" err="1">
                <a:latin typeface="Lato"/>
                <a:ea typeface="Lato"/>
                <a:cs typeface="Lato"/>
              </a:rPr>
              <a:t>ảnh</a:t>
            </a:r>
            <a:r>
              <a:rPr lang="en-US" sz="2400" b="1">
                <a:latin typeface="Lato"/>
                <a:ea typeface="Lato"/>
                <a:cs typeface="Lato"/>
              </a:rPr>
              <a:t> </a:t>
            </a:r>
            <a:r>
              <a:rPr lang="en-US" sz="2400" b="1" err="1">
                <a:latin typeface="Lato"/>
                <a:ea typeface="Lato"/>
                <a:cs typeface="Lato"/>
              </a:rPr>
              <a:t>mới</a:t>
            </a:r>
            <a:endParaRPr lang="vi-VN" b="1"/>
          </a:p>
          <a:p>
            <a:pPr>
              <a:lnSpc>
                <a:spcPct val="150000"/>
              </a:lnSpc>
              <a:buFontTx/>
              <a:buChar char="-"/>
            </a:pP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mới</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cuối</a:t>
            </a:r>
            <a:r>
              <a:rPr lang="en-US" sz="2100">
                <a:latin typeface="Lato"/>
                <a:ea typeface="Lato"/>
                <a:cs typeface="Lato"/>
              </a:rPr>
              <a:t> album.</a:t>
            </a:r>
          </a:p>
          <a:p>
            <a:pPr>
              <a:lnSpc>
                <a:spcPct val="150000"/>
              </a:lnSpc>
              <a:buFontTx/>
              <a:buChar char="-"/>
            </a:pPr>
            <a:r>
              <a:rPr lang="en-US" sz="2100">
                <a:latin typeface="Lato"/>
                <a:ea typeface="Lato"/>
                <a:cs typeface="Lato"/>
              </a:rPr>
              <a:t>ID </a:t>
            </a:r>
            <a:r>
              <a:rPr lang="en-US" sz="2100" err="1">
                <a:latin typeface="Lato"/>
                <a:ea typeface="Lato"/>
                <a:cs typeface="Lato"/>
              </a:rPr>
              <a:t>sẽ</a:t>
            </a:r>
            <a:r>
              <a:rPr lang="en-US" sz="2100">
                <a:latin typeface="Lato"/>
                <a:ea typeface="Lato"/>
                <a:cs typeface="Lato"/>
              </a:rPr>
              <a:t> </a:t>
            </a:r>
            <a:r>
              <a:rPr lang="en-US" sz="2100" err="1">
                <a:latin typeface="Lato"/>
                <a:ea typeface="Lato"/>
                <a:cs typeface="Lato"/>
              </a:rPr>
              <a:t>được</a:t>
            </a:r>
            <a:r>
              <a:rPr lang="en-US" sz="2100">
                <a:latin typeface="Lato"/>
                <a:ea typeface="Lato"/>
                <a:cs typeface="Lato"/>
              </a:rPr>
              <a:t> </a:t>
            </a:r>
            <a:r>
              <a:rPr lang="en-US" sz="2100" err="1">
                <a:latin typeface="Lato"/>
                <a:ea typeface="Lato"/>
                <a:cs typeface="Lato"/>
              </a:rPr>
              <a:t>tự</a:t>
            </a:r>
            <a:r>
              <a:rPr lang="en-US" sz="2100">
                <a:latin typeface="Lato"/>
                <a:ea typeface="Lato"/>
                <a:cs typeface="Lato"/>
              </a:rPr>
              <a:t> </a:t>
            </a:r>
            <a:r>
              <a:rPr lang="en-US" sz="2100" err="1">
                <a:latin typeface="Lato"/>
                <a:ea typeface="Lato"/>
                <a:cs typeface="Lato"/>
              </a:rPr>
              <a:t>động</a:t>
            </a:r>
            <a:r>
              <a:rPr lang="en-US" sz="2100">
                <a:latin typeface="Lato"/>
                <a:ea typeface="Lato"/>
                <a:cs typeface="Lato"/>
              </a:rPr>
              <a:t> </a:t>
            </a: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người</a:t>
            </a:r>
            <a:r>
              <a:rPr lang="en-US" sz="2100">
                <a:latin typeface="Lato"/>
                <a:ea typeface="Lato"/>
                <a:cs typeface="Lato"/>
              </a:rPr>
              <a:t> </a:t>
            </a:r>
            <a:r>
              <a:rPr lang="en-US" sz="2100" err="1">
                <a:latin typeface="Lato"/>
                <a:ea typeface="Lato"/>
                <a:cs typeface="Lato"/>
              </a:rPr>
              <a:t>dùng</a:t>
            </a:r>
            <a:br>
              <a:rPr lang="en-US" sz="2100">
                <a:latin typeface="Lato"/>
                <a:ea typeface="Lato"/>
                <a:cs typeface="Lato"/>
              </a:rPr>
            </a:br>
            <a:r>
              <a:rPr lang="en-US" sz="2100" err="1">
                <a:latin typeface="Lato"/>
                <a:ea typeface="Lato"/>
                <a:cs typeface="Lato"/>
              </a:rPr>
              <a:t>sẽ</a:t>
            </a:r>
            <a:r>
              <a:rPr lang="en-US" sz="2100">
                <a:latin typeface="Lato"/>
                <a:ea typeface="Lato"/>
                <a:cs typeface="Lato"/>
              </a:rPr>
              <a:t> </a:t>
            </a:r>
            <a:r>
              <a:rPr lang="en-US" sz="2100" err="1">
                <a:latin typeface="Lato"/>
                <a:ea typeface="Lato"/>
                <a:cs typeface="Lato"/>
              </a:rPr>
              <a:t>nhập</a:t>
            </a:r>
            <a:r>
              <a:rPr lang="en-US" sz="2100">
                <a:latin typeface="Lato"/>
                <a:ea typeface="Lato"/>
                <a:cs typeface="Lato"/>
              </a:rPr>
              <a:t> </a:t>
            </a:r>
            <a:r>
              <a:rPr lang="en-US" sz="2100" err="1">
                <a:latin typeface="Lato"/>
                <a:ea typeface="Lato"/>
                <a:cs typeface="Lato"/>
              </a:rPr>
              <a:t>thời</a:t>
            </a:r>
            <a:r>
              <a:rPr lang="en-US" sz="2100">
                <a:latin typeface="Lato"/>
                <a:ea typeface="Lato"/>
                <a:cs typeface="Lato"/>
              </a:rPr>
              <a:t> </a:t>
            </a:r>
            <a:r>
              <a:rPr lang="en-US" sz="2100" err="1">
                <a:latin typeface="Lato"/>
                <a:ea typeface="Lato"/>
                <a:cs typeface="Lato"/>
              </a:rPr>
              <a:t>gian</a:t>
            </a:r>
            <a:r>
              <a:rPr lang="en-US" sz="2100">
                <a:latin typeface="Lato"/>
                <a:ea typeface="Lato"/>
                <a:cs typeface="Lato"/>
              </a:rPr>
              <a:t>, </a:t>
            </a:r>
            <a:r>
              <a:rPr lang="en-US" sz="2100" err="1">
                <a:latin typeface="Lato"/>
                <a:ea typeface="Lato"/>
                <a:cs typeface="Lato"/>
              </a:rPr>
              <a:t>kích</a:t>
            </a:r>
            <a:r>
              <a:rPr lang="en-US" sz="2100">
                <a:latin typeface="Lato"/>
                <a:ea typeface="Lato"/>
                <a:cs typeface="Lato"/>
              </a:rPr>
              <a:t> </a:t>
            </a:r>
            <a:r>
              <a:rPr lang="en-US" sz="2100" err="1">
                <a:latin typeface="Lato"/>
                <a:ea typeface="Lato"/>
                <a:cs typeface="Lato"/>
              </a:rPr>
              <a:t>cỡ</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và</a:t>
            </a:r>
            <a:r>
              <a:rPr lang="en-US" sz="2100">
                <a:latin typeface="Lato"/>
                <a:ea typeface="Lato"/>
                <a:cs typeface="Lato"/>
              </a:rPr>
              <a:t> </a:t>
            </a:r>
            <a:r>
              <a:rPr lang="en-US" sz="2100" err="1">
                <a:latin typeface="Lato"/>
                <a:ea typeface="Lato"/>
                <a:cs typeface="Lato"/>
              </a:rPr>
              <a:t>địa</a:t>
            </a:r>
            <a:r>
              <a:rPr lang="en-US" sz="2100">
                <a:latin typeface="Lato"/>
                <a:ea typeface="Lato"/>
                <a:cs typeface="Lato"/>
              </a:rPr>
              <a:t> </a:t>
            </a:r>
            <a:br>
              <a:rPr lang="en-US" sz="2100">
                <a:latin typeface="Lato"/>
                <a:ea typeface="Lato"/>
                <a:cs typeface="Lato"/>
              </a:rPr>
            </a:br>
            <a:r>
              <a:rPr lang="en-US" sz="2100" err="1">
                <a:latin typeface="Lato"/>
                <a:ea typeface="Lato"/>
                <a:cs typeface="Lato"/>
              </a:rPr>
              <a:t>điểm</a:t>
            </a:r>
            <a:r>
              <a:rPr lang="en-US" sz="2100">
                <a:latin typeface="Lato"/>
                <a:ea typeface="Lato"/>
                <a:cs typeface="Lato"/>
              </a:rPr>
              <a:t> </a:t>
            </a:r>
            <a:r>
              <a:rPr lang="en-US" sz="2100" err="1">
                <a:latin typeface="Lato"/>
                <a:ea typeface="Lato"/>
                <a:cs typeface="Lato"/>
              </a:rPr>
              <a:t>chụp</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a:t>
            </a:r>
          </a:p>
          <a:p>
            <a:pPr>
              <a:lnSpc>
                <a:spcPct val="150000"/>
              </a:lnSpc>
              <a:buFontTx/>
              <a:buChar char="-"/>
            </a:pPr>
            <a:r>
              <a:rPr lang="en-US" sz="2100" err="1">
                <a:latin typeface="Lato"/>
                <a:ea typeface="Lato"/>
                <a:cs typeface="Lato"/>
              </a:rPr>
              <a:t>Sử</a:t>
            </a:r>
            <a:r>
              <a:rPr lang="en-US" sz="2100">
                <a:latin typeface="Lato"/>
                <a:ea typeface="Lato"/>
                <a:cs typeface="Lato"/>
              </a:rPr>
              <a:t> </a:t>
            </a:r>
            <a:r>
              <a:rPr lang="en-US" sz="2100" err="1">
                <a:latin typeface="Lato"/>
                <a:ea typeface="Lato"/>
                <a:cs typeface="Lato"/>
              </a:rPr>
              <a:t>dụng</a:t>
            </a:r>
            <a:r>
              <a:rPr lang="en-US" sz="2100">
                <a:latin typeface="Lato"/>
                <a:ea typeface="Lato"/>
                <a:cs typeface="Lato"/>
              </a:rPr>
              <a:t> </a:t>
            </a:r>
            <a:r>
              <a:rPr lang="en-US" sz="2100" err="1">
                <a:latin typeface="Lato"/>
                <a:ea typeface="Lato"/>
                <a:cs typeface="Lato"/>
              </a:rPr>
              <a:t>phương</a:t>
            </a:r>
            <a:r>
              <a:rPr lang="en-US" sz="2100">
                <a:latin typeface="Lato"/>
                <a:ea typeface="Lato"/>
                <a:cs typeface="Lato"/>
              </a:rPr>
              <a:t> </a:t>
            </a:r>
            <a:r>
              <a:rPr lang="en-US" sz="2100" err="1">
                <a:latin typeface="Lato"/>
                <a:ea typeface="Lato"/>
                <a:cs typeface="Lato"/>
              </a:rPr>
              <a:t>pháp</a:t>
            </a:r>
            <a:r>
              <a:rPr lang="en-US" sz="2100">
                <a:latin typeface="Lato"/>
                <a:ea typeface="Lato"/>
                <a:cs typeface="Lato"/>
              </a:rPr>
              <a:t> </a:t>
            </a:r>
            <a:r>
              <a:rPr lang="en-US" sz="2100" err="1">
                <a:latin typeface="Lato"/>
                <a:ea typeface="Lato"/>
                <a:cs typeface="Lato"/>
              </a:rPr>
              <a:t>chèn</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br>
              <a:rPr lang="en-US" sz="2100">
                <a:latin typeface="Lato"/>
                <a:ea typeface="Lato"/>
                <a:cs typeface="Lato"/>
              </a:rPr>
            </a:br>
            <a:r>
              <a:rPr lang="en-US" sz="2100" err="1">
                <a:latin typeface="Lato"/>
                <a:ea typeface="Lato"/>
                <a:cs typeface="Lato"/>
              </a:rPr>
              <a:t>cuối</a:t>
            </a:r>
            <a:r>
              <a:rPr lang="en-US" sz="2100">
                <a:latin typeface="Lato"/>
                <a:ea typeface="Lato"/>
                <a:cs typeface="Lato"/>
              </a:rPr>
              <a:t> </a:t>
            </a:r>
            <a:r>
              <a:rPr lang="en-US" sz="2100" err="1">
                <a:latin typeface="Lato"/>
                <a:ea typeface="Lato"/>
                <a:cs typeface="Lato"/>
              </a:rPr>
              <a:t>danh</a:t>
            </a:r>
            <a:r>
              <a:rPr lang="en-US" sz="2100">
                <a:latin typeface="Lato"/>
                <a:ea typeface="Lato"/>
                <a:cs typeface="Lato"/>
              </a:rPr>
              <a:t> </a:t>
            </a:r>
            <a:r>
              <a:rPr lang="en-US" sz="2100" err="1">
                <a:latin typeface="Lato"/>
                <a:ea typeface="Lato"/>
                <a:cs typeface="Lato"/>
              </a:rPr>
              <a:t>sách</a:t>
            </a:r>
            <a:r>
              <a:rPr lang="en-US" sz="2100">
                <a:latin typeface="Lato"/>
                <a:ea typeface="Lato"/>
                <a:cs typeface="Lato"/>
              </a:rPr>
              <a:t> </a:t>
            </a:r>
            <a:r>
              <a:rPr lang="en-US" sz="2100" err="1">
                <a:latin typeface="Lato"/>
                <a:ea typeface="Lato"/>
                <a:cs typeface="Lato"/>
              </a:rPr>
              <a:t>liên</a:t>
            </a:r>
            <a:r>
              <a:rPr lang="en-US" sz="2100">
                <a:latin typeface="Lato"/>
                <a:ea typeface="Lato"/>
                <a:cs typeface="Lato"/>
              </a:rPr>
              <a:t> </a:t>
            </a:r>
            <a:r>
              <a:rPr lang="en-US" sz="2100" err="1">
                <a:latin typeface="Lato"/>
                <a:ea typeface="Lato"/>
                <a:cs typeface="Lato"/>
              </a:rPr>
              <a:t>kết</a:t>
            </a:r>
            <a:r>
              <a:rPr lang="en-US" sz="2100">
                <a:latin typeface="Lato"/>
                <a:ea typeface="Lato"/>
                <a:cs typeface="Lato"/>
              </a:rPr>
              <a:t>.</a:t>
            </a:r>
          </a:p>
          <a:p>
            <a:pPr marL="0" indent="0">
              <a:lnSpc>
                <a:spcPct val="150000"/>
              </a:lnSpc>
              <a:buNone/>
            </a:pPr>
            <a:endParaRPr lang="en-US" sz="2400">
              <a:latin typeface="Lato"/>
              <a:ea typeface="Lato"/>
              <a:cs typeface="Lato"/>
            </a:endParaRPr>
          </a:p>
          <a:p>
            <a:pPr marL="0" indent="0">
              <a:lnSpc>
                <a:spcPct val="150000"/>
              </a:lnSpc>
              <a:buNone/>
            </a:pPr>
            <a:endParaRPr lang="en-US">
              <a:latin typeface="Lato"/>
              <a:ea typeface="Lato"/>
              <a:cs typeface="Lato"/>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9" name="Picture 8">
            <a:extLst>
              <a:ext uri="{FF2B5EF4-FFF2-40B4-BE49-F238E27FC236}">
                <a16:creationId xmlns:a16="http://schemas.microsoft.com/office/drawing/2014/main" id="{8658E84D-AEF0-4A2F-04D4-E8F34F7CABCE}"/>
              </a:ext>
            </a:extLst>
          </p:cNvPr>
          <p:cNvPicPr>
            <a:picLocks noChangeAspect="1"/>
          </p:cNvPicPr>
          <p:nvPr/>
        </p:nvPicPr>
        <p:blipFill>
          <a:blip r:embed="rId3"/>
          <a:stretch>
            <a:fillRect/>
          </a:stretch>
        </p:blipFill>
        <p:spPr>
          <a:xfrm>
            <a:off x="5209731" y="1650188"/>
            <a:ext cx="6832060" cy="3027281"/>
          </a:xfrm>
          <a:prstGeom prst="rect">
            <a:avLst/>
          </a:prstGeom>
        </p:spPr>
      </p:pic>
    </p:spTree>
    <p:extLst>
      <p:ext uri="{BB962C8B-B14F-4D97-AF65-F5344CB8AC3E}">
        <p14:creationId xmlns:p14="http://schemas.microsoft.com/office/powerpoint/2010/main" val="214493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GIẢI THUẬT, PHƯƠNG THỨC</a:t>
            </a:r>
            <a:endParaRPr lang="en-US" b="0">
              <a:solidFill>
                <a:srgbClr val="FFC000"/>
              </a:solidFill>
              <a:latin typeface="Lato"/>
              <a:ea typeface="Lato"/>
              <a:cs typeface="Lato"/>
            </a:endParaRPr>
          </a:p>
          <a:p>
            <a:endParaRPr lang="en-US" b="0">
              <a:solidFill>
                <a:srgbClr val="000000"/>
              </a:solidFill>
              <a:latin typeface="Lato"/>
              <a:ea typeface="Lato"/>
              <a:cs typeface="Lato"/>
            </a:endParaRPr>
          </a:p>
          <a:p>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296350" y="807167"/>
            <a:ext cx="11560027" cy="5248829"/>
          </a:xfrm>
        </p:spPr>
        <p:txBody>
          <a:bodyPr lIns="91440" tIns="45720" rIns="91440" bIns="45720" anchor="t"/>
          <a:lstStyle/>
          <a:p>
            <a:pPr marL="0" indent="0" algn="just">
              <a:buNone/>
            </a:pPr>
            <a:r>
              <a:rPr lang="en-US" sz="2400" b="1">
                <a:latin typeface="Lato"/>
                <a:ea typeface="Lato"/>
                <a:cs typeface="Lato"/>
              </a:rPr>
              <a:t>3. </a:t>
            </a:r>
            <a:r>
              <a:rPr lang="en-US" sz="2400" b="1" err="1">
                <a:latin typeface="Lato"/>
                <a:ea typeface="Lato"/>
                <a:cs typeface="Lato"/>
              </a:rPr>
              <a:t>Tìm</a:t>
            </a:r>
            <a:r>
              <a:rPr lang="en-US" sz="2400" b="1">
                <a:latin typeface="Lato"/>
                <a:ea typeface="Lato"/>
                <a:cs typeface="Lato"/>
              </a:rPr>
              <a:t> </a:t>
            </a:r>
            <a:r>
              <a:rPr lang="en-US" sz="2400" b="1" err="1">
                <a:latin typeface="Lato"/>
                <a:ea typeface="Lato"/>
                <a:cs typeface="Lato"/>
              </a:rPr>
              <a:t>kiếm</a:t>
            </a:r>
            <a:r>
              <a:rPr lang="en-US" sz="2400" b="1">
                <a:latin typeface="Lato"/>
                <a:ea typeface="Lato"/>
                <a:cs typeface="Lato"/>
              </a:rPr>
              <a:t> </a:t>
            </a:r>
            <a:r>
              <a:rPr lang="en-US" sz="2400" b="1" err="1">
                <a:latin typeface="Lato"/>
                <a:ea typeface="Lato"/>
                <a:cs typeface="Lato"/>
              </a:rPr>
              <a:t>ảnh</a:t>
            </a:r>
            <a:endParaRPr lang="en-US" sz="2400" b="1">
              <a:latin typeface="Lato"/>
              <a:ea typeface="Lato"/>
              <a:cs typeface="Lato"/>
            </a:endParaRPr>
          </a:p>
          <a:p>
            <a:pPr marL="0" indent="0" algn="just">
              <a:buNone/>
            </a:pPr>
            <a:endParaRPr lang="en-US" sz="2100" b="1">
              <a:latin typeface="Lato"/>
              <a:ea typeface="Lato"/>
              <a:cs typeface="Lato"/>
            </a:endParaRPr>
          </a:p>
          <a:p>
            <a:pPr marL="0" indent="0" algn="just">
              <a:buNone/>
            </a:pPr>
            <a:r>
              <a:rPr lang="en-US" sz="2000">
                <a:latin typeface="Lato"/>
                <a:ea typeface="Lato"/>
                <a:cs typeface="Lato"/>
              </a:rPr>
              <a:t>- </a:t>
            </a:r>
            <a:r>
              <a:rPr lang="en-US" sz="2000" err="1">
                <a:latin typeface="Lato"/>
                <a:ea typeface="Lato"/>
                <a:cs typeface="Lato"/>
              </a:rPr>
              <a:t>Tìm</a:t>
            </a:r>
            <a:r>
              <a:rPr lang="en-US" sz="2000">
                <a:latin typeface="Lato"/>
                <a:ea typeface="Lato"/>
                <a:cs typeface="Lato"/>
              </a:rPr>
              <a:t> </a:t>
            </a:r>
            <a:r>
              <a:rPr lang="en-US" sz="2000" err="1">
                <a:latin typeface="Lato"/>
                <a:ea typeface="Lato"/>
                <a:cs typeface="Lato"/>
              </a:rPr>
              <a:t>kiếm</a:t>
            </a:r>
            <a:r>
              <a:rPr lang="en-US" sz="2000">
                <a:latin typeface="Lato"/>
                <a:ea typeface="Lato"/>
                <a:cs typeface="Lato"/>
              </a:rPr>
              <a:t> </a:t>
            </a:r>
            <a:r>
              <a:rPr lang="en-US" sz="2000" err="1">
                <a:latin typeface="Lato"/>
                <a:ea typeface="Lato"/>
                <a:cs typeface="Lato"/>
              </a:rPr>
              <a:t>ảnh</a:t>
            </a:r>
            <a:r>
              <a:rPr lang="en-US" sz="2000">
                <a:latin typeface="Lato"/>
                <a:ea typeface="Lato"/>
                <a:cs typeface="Lato"/>
              </a:rPr>
              <a:t> </a:t>
            </a:r>
            <a:r>
              <a:rPr lang="en-US" sz="2000" err="1">
                <a:latin typeface="Lato"/>
                <a:ea typeface="Lato"/>
                <a:cs typeface="Lato"/>
              </a:rPr>
              <a:t>theo</a:t>
            </a:r>
            <a:r>
              <a:rPr lang="en-US" sz="2000">
                <a:latin typeface="Lato"/>
                <a:ea typeface="Lato"/>
                <a:cs typeface="Lato"/>
              </a:rPr>
              <a:t> ID </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8" name="Picture 7">
            <a:extLst>
              <a:ext uri="{FF2B5EF4-FFF2-40B4-BE49-F238E27FC236}">
                <a16:creationId xmlns:a16="http://schemas.microsoft.com/office/drawing/2014/main" id="{9ED53F00-949F-3512-E784-544543BBEE86}"/>
              </a:ext>
            </a:extLst>
          </p:cNvPr>
          <p:cNvPicPr>
            <a:picLocks noChangeAspect="1"/>
          </p:cNvPicPr>
          <p:nvPr/>
        </p:nvPicPr>
        <p:blipFill>
          <a:blip r:embed="rId3"/>
          <a:stretch>
            <a:fillRect/>
          </a:stretch>
        </p:blipFill>
        <p:spPr>
          <a:xfrm>
            <a:off x="296350" y="2223857"/>
            <a:ext cx="3980667" cy="3342792"/>
          </a:xfrm>
          <a:prstGeom prst="rect">
            <a:avLst/>
          </a:prstGeom>
        </p:spPr>
      </p:pic>
      <p:sp>
        <p:nvSpPr>
          <p:cNvPr id="13" name="TextBox 12">
            <a:extLst>
              <a:ext uri="{FF2B5EF4-FFF2-40B4-BE49-F238E27FC236}">
                <a16:creationId xmlns:a16="http://schemas.microsoft.com/office/drawing/2014/main" id="{25ACB746-425A-B47C-CCD7-8967AFBCC2EB}"/>
              </a:ext>
            </a:extLst>
          </p:cNvPr>
          <p:cNvSpPr txBox="1"/>
          <p:nvPr/>
        </p:nvSpPr>
        <p:spPr>
          <a:xfrm>
            <a:off x="4636209" y="1610205"/>
            <a:ext cx="4806124" cy="677108"/>
          </a:xfrm>
          <a:prstGeom prst="rect">
            <a:avLst/>
          </a:prstGeom>
          <a:noFill/>
        </p:spPr>
        <p:txBody>
          <a:bodyPr wrap="none" rtlCol="0">
            <a:spAutoFit/>
          </a:bodyPr>
          <a:lstStyle/>
          <a:p>
            <a:r>
              <a:rPr lang="en-US" sz="1800">
                <a:latin typeface="Lato"/>
                <a:ea typeface="Lato"/>
                <a:cs typeface="Lato"/>
              </a:rPr>
              <a:t>- </a:t>
            </a:r>
            <a:r>
              <a:rPr lang="en-US" sz="2000" err="1">
                <a:latin typeface="Lato"/>
                <a:ea typeface="Lato"/>
                <a:cs typeface="Lato"/>
              </a:rPr>
              <a:t>Tìm</a:t>
            </a:r>
            <a:r>
              <a:rPr lang="en-US" sz="2000">
                <a:latin typeface="Lato"/>
                <a:ea typeface="Lato"/>
                <a:cs typeface="Lato"/>
              </a:rPr>
              <a:t> </a:t>
            </a:r>
            <a:r>
              <a:rPr lang="en-US" sz="2000" err="1">
                <a:latin typeface="Lato"/>
                <a:ea typeface="Lato"/>
                <a:cs typeface="Lato"/>
              </a:rPr>
              <a:t>kiếm</a:t>
            </a:r>
            <a:r>
              <a:rPr lang="en-US" sz="2000">
                <a:latin typeface="Lato"/>
                <a:ea typeface="Lato"/>
                <a:cs typeface="Lato"/>
              </a:rPr>
              <a:t> </a:t>
            </a:r>
            <a:r>
              <a:rPr lang="en-US" sz="2000" err="1">
                <a:latin typeface="Lato"/>
                <a:ea typeface="Lato"/>
                <a:cs typeface="Lato"/>
              </a:rPr>
              <a:t>ảnh</a:t>
            </a:r>
            <a:r>
              <a:rPr lang="en-US" sz="2000">
                <a:latin typeface="Lato"/>
                <a:ea typeface="Lato"/>
                <a:cs typeface="Lato"/>
              </a:rPr>
              <a:t> </a:t>
            </a:r>
            <a:r>
              <a:rPr lang="en-US" sz="2000" err="1">
                <a:latin typeface="Lato"/>
                <a:ea typeface="Lato"/>
                <a:cs typeface="Lato"/>
              </a:rPr>
              <a:t>theo</a:t>
            </a:r>
            <a:r>
              <a:rPr lang="en-US" sz="2000">
                <a:latin typeface="Lato"/>
                <a:ea typeface="Lato"/>
                <a:cs typeface="Lato"/>
              </a:rPr>
              <a:t> </a:t>
            </a:r>
            <a:r>
              <a:rPr lang="en-US" sz="2000" err="1">
                <a:latin typeface="Lato"/>
                <a:ea typeface="Lato"/>
                <a:cs typeface="Lato"/>
              </a:rPr>
              <a:t>thời</a:t>
            </a:r>
            <a:r>
              <a:rPr lang="en-US" sz="2000">
                <a:latin typeface="Lato"/>
                <a:ea typeface="Lato"/>
                <a:cs typeface="Lato"/>
              </a:rPr>
              <a:t> </a:t>
            </a:r>
            <a:r>
              <a:rPr lang="en-US" sz="2000" err="1">
                <a:latin typeface="Lato"/>
                <a:ea typeface="Lato"/>
                <a:cs typeface="Lato"/>
              </a:rPr>
              <a:t>gian</a:t>
            </a:r>
            <a:r>
              <a:rPr lang="en-US" sz="2000">
                <a:latin typeface="Lato"/>
                <a:ea typeface="Lato"/>
                <a:cs typeface="Lato"/>
              </a:rPr>
              <a:t> </a:t>
            </a:r>
            <a:r>
              <a:rPr lang="en-US" sz="2000" err="1">
                <a:latin typeface="Lato"/>
                <a:ea typeface="Lato"/>
                <a:cs typeface="Lato"/>
              </a:rPr>
              <a:t>và</a:t>
            </a:r>
            <a:r>
              <a:rPr lang="en-US" sz="2000">
                <a:latin typeface="Lato"/>
                <a:ea typeface="Lato"/>
                <a:cs typeface="Lato"/>
              </a:rPr>
              <a:t> </a:t>
            </a:r>
            <a:r>
              <a:rPr lang="en-US" sz="2000" err="1">
                <a:latin typeface="Lato"/>
                <a:ea typeface="Lato"/>
                <a:cs typeface="Lato"/>
              </a:rPr>
              <a:t>địa</a:t>
            </a:r>
            <a:r>
              <a:rPr lang="en-US" sz="2000">
                <a:latin typeface="Lato"/>
                <a:ea typeface="Lato"/>
                <a:cs typeface="Lato"/>
              </a:rPr>
              <a:t> </a:t>
            </a:r>
            <a:r>
              <a:rPr lang="en-US" sz="2000" err="1">
                <a:latin typeface="Lato"/>
                <a:ea typeface="Lato"/>
                <a:cs typeface="Lato"/>
              </a:rPr>
              <a:t>điểm</a:t>
            </a:r>
            <a:endParaRPr lang="en-US" sz="2000">
              <a:latin typeface="Lato"/>
              <a:ea typeface="Lato"/>
              <a:cs typeface="Lato"/>
            </a:endParaRPr>
          </a:p>
          <a:p>
            <a:endParaRPr lang="en-US"/>
          </a:p>
        </p:txBody>
      </p:sp>
      <p:pic>
        <p:nvPicPr>
          <p:cNvPr id="15" name="Picture 14">
            <a:extLst>
              <a:ext uri="{FF2B5EF4-FFF2-40B4-BE49-F238E27FC236}">
                <a16:creationId xmlns:a16="http://schemas.microsoft.com/office/drawing/2014/main" id="{ED1B17C9-D692-6114-62B2-D9D130010DC3}"/>
              </a:ext>
            </a:extLst>
          </p:cNvPr>
          <p:cNvPicPr>
            <a:picLocks noChangeAspect="1"/>
          </p:cNvPicPr>
          <p:nvPr/>
        </p:nvPicPr>
        <p:blipFill>
          <a:blip r:embed="rId4"/>
          <a:stretch>
            <a:fillRect/>
          </a:stretch>
        </p:blipFill>
        <p:spPr>
          <a:xfrm>
            <a:off x="4742604" y="2032717"/>
            <a:ext cx="7091809" cy="4292242"/>
          </a:xfrm>
          <a:prstGeom prst="rect">
            <a:avLst/>
          </a:prstGeom>
        </p:spPr>
      </p:pic>
    </p:spTree>
    <p:extLst>
      <p:ext uri="{BB962C8B-B14F-4D97-AF65-F5344CB8AC3E}">
        <p14:creationId xmlns:p14="http://schemas.microsoft.com/office/powerpoint/2010/main" val="81963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III. PHƯƠNG PHÁP GIẢI QUYẾT: </a:t>
            </a:r>
            <a:r>
              <a:rPr lang="en-US">
                <a:solidFill>
                  <a:srgbClr val="FFC000"/>
                </a:solidFill>
                <a:latin typeface="Lato"/>
                <a:ea typeface="Lato"/>
                <a:cs typeface="Lato"/>
              </a:rPr>
              <a:t>GIẢI THUẬT, PHƯƠNG THỨC</a:t>
            </a:r>
            <a:endParaRPr lang="en-US" b="0">
              <a:solidFill>
                <a:srgbClr val="FFC000"/>
              </a:solidFill>
              <a:latin typeface="Lato"/>
              <a:ea typeface="Lato"/>
              <a:cs typeface="Lato"/>
            </a:endParaRPr>
          </a:p>
          <a:p>
            <a:endParaRPr lang="en-US" b="0">
              <a:solidFill>
                <a:srgbClr val="000000"/>
              </a:solidFill>
              <a:latin typeface="Lato"/>
              <a:ea typeface="Lato"/>
              <a:cs typeface="Lato"/>
            </a:endParaRPr>
          </a:p>
          <a:p>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807167"/>
            <a:ext cx="11560027" cy="5248829"/>
          </a:xfrm>
        </p:spPr>
        <p:txBody>
          <a:bodyPr lIns="91440" tIns="45720" rIns="91440" bIns="45720" anchor="t"/>
          <a:lstStyle/>
          <a:p>
            <a:pPr marL="0" indent="0">
              <a:lnSpc>
                <a:spcPct val="100000"/>
              </a:lnSpc>
              <a:buNone/>
            </a:pPr>
            <a:r>
              <a:rPr lang="en-US" sz="2400" b="1">
                <a:latin typeface="Lato"/>
                <a:ea typeface="Lato"/>
                <a:cs typeface="Lato"/>
              </a:rPr>
              <a:t>4. </a:t>
            </a:r>
            <a:r>
              <a:rPr lang="en-US" sz="2400" b="1" err="1">
                <a:latin typeface="Lato"/>
                <a:ea typeface="Lato"/>
                <a:cs typeface="Lato"/>
              </a:rPr>
              <a:t>Sửa</a:t>
            </a:r>
            <a:r>
              <a:rPr lang="en-US" sz="2400" b="1">
                <a:latin typeface="Lato"/>
                <a:ea typeface="Lato"/>
                <a:cs typeface="Lato"/>
              </a:rPr>
              <a:t> </a:t>
            </a:r>
            <a:r>
              <a:rPr lang="en-US" sz="2400" b="1" err="1">
                <a:latin typeface="Lato"/>
                <a:ea typeface="Lato"/>
                <a:cs typeface="Lato"/>
              </a:rPr>
              <a:t>thông</a:t>
            </a:r>
            <a:r>
              <a:rPr lang="en-US" sz="2400" b="1">
                <a:latin typeface="Lato"/>
                <a:ea typeface="Lato"/>
                <a:cs typeface="Lato"/>
              </a:rPr>
              <a:t> tin </a:t>
            </a:r>
            <a:r>
              <a:rPr lang="en-US" sz="2400" b="1" err="1">
                <a:latin typeface="Lato"/>
                <a:ea typeface="Lato"/>
                <a:cs typeface="Lato"/>
              </a:rPr>
              <a:t>ảnh</a:t>
            </a:r>
            <a:endParaRPr lang="vi-VN" sz="2400" b="1"/>
          </a:p>
          <a:p>
            <a:pPr>
              <a:buFont typeface="Arial"/>
              <a:buChar char="•"/>
            </a:pPr>
            <a:r>
              <a:rPr lang="en-US" sz="2100" err="1">
                <a:latin typeface="Lato"/>
                <a:ea typeface="Lato"/>
                <a:cs typeface="Lato"/>
              </a:rPr>
              <a:t>Tìm</a:t>
            </a:r>
            <a:r>
              <a:rPr lang="en-US" sz="2100">
                <a:latin typeface="Lato"/>
                <a:ea typeface="Lato"/>
                <a:cs typeface="Lato"/>
              </a:rPr>
              <a:t> </a:t>
            </a:r>
            <a:r>
              <a:rPr lang="en-US" sz="2100" err="1">
                <a:latin typeface="Lato"/>
                <a:ea typeface="Lato"/>
                <a:cs typeface="Lato"/>
              </a:rPr>
              <a:t>nút</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theo</a:t>
            </a:r>
            <a:r>
              <a:rPr lang="en-US" sz="2100">
                <a:latin typeface="Lato"/>
                <a:ea typeface="Lato"/>
                <a:cs typeface="Lato"/>
              </a:rPr>
              <a:t> ID.</a:t>
            </a:r>
            <a:endParaRPr lang="en-US" sz="2100"/>
          </a:p>
          <a:p>
            <a:pPr>
              <a:buFont typeface="Arial"/>
              <a:buChar char="•"/>
            </a:pPr>
            <a:r>
              <a:rPr lang="en-US" sz="2100" err="1">
                <a:latin typeface="Lato"/>
                <a:ea typeface="Lato"/>
                <a:cs typeface="Lato"/>
              </a:rPr>
              <a:t>Cập</a:t>
            </a:r>
            <a:r>
              <a:rPr lang="en-US" sz="2100">
                <a:latin typeface="Lato"/>
                <a:ea typeface="Lato"/>
                <a:cs typeface="Lato"/>
              </a:rPr>
              <a:t> </a:t>
            </a:r>
            <a:r>
              <a:rPr lang="en-US" sz="2100" err="1">
                <a:latin typeface="Lato"/>
                <a:ea typeface="Lato"/>
                <a:cs typeface="Lato"/>
              </a:rPr>
              <a:t>nhật</a:t>
            </a:r>
            <a:r>
              <a:rPr lang="en-US" sz="2100">
                <a:latin typeface="Lato"/>
                <a:ea typeface="Lato"/>
                <a:cs typeface="Lato"/>
              </a:rPr>
              <a:t> </a:t>
            </a:r>
            <a:r>
              <a:rPr lang="en-US" sz="2100" err="1">
                <a:latin typeface="Lato"/>
                <a:ea typeface="Lato"/>
                <a:cs typeface="Lato"/>
              </a:rPr>
              <a:t>các</a:t>
            </a:r>
            <a:r>
              <a:rPr lang="en-US" sz="2100">
                <a:latin typeface="Lato"/>
                <a:ea typeface="Lato"/>
                <a:cs typeface="Lato"/>
              </a:rPr>
              <a:t> </a:t>
            </a:r>
            <a:r>
              <a:rPr lang="en-US" sz="2100" err="1">
                <a:latin typeface="Lato"/>
                <a:ea typeface="Lato"/>
                <a:cs typeface="Lato"/>
              </a:rPr>
              <a:t>thông</a:t>
            </a:r>
            <a:r>
              <a:rPr lang="en-US" sz="2100">
                <a:latin typeface="Lato"/>
                <a:ea typeface="Lato"/>
                <a:cs typeface="Lato"/>
              </a:rPr>
              <a:t> tin </a:t>
            </a:r>
            <a:r>
              <a:rPr lang="en-US" sz="2100" err="1">
                <a:latin typeface="Lato"/>
                <a:ea typeface="Lato"/>
                <a:cs typeface="Lato"/>
              </a:rPr>
              <a:t>cần</a:t>
            </a:r>
            <a:r>
              <a:rPr lang="en-US" sz="2100">
                <a:latin typeface="Lato"/>
                <a:ea typeface="Lato"/>
                <a:cs typeface="Lato"/>
              </a:rPr>
              <a:t> </a:t>
            </a:r>
            <a:r>
              <a:rPr lang="en-US" sz="2100" err="1">
                <a:latin typeface="Lato"/>
                <a:ea typeface="Lato"/>
                <a:cs typeface="Lato"/>
              </a:rPr>
              <a:t>sửa</a:t>
            </a:r>
            <a:endParaRPr lang="en-US" sz="2100"/>
          </a:p>
          <a:p>
            <a:pPr marL="0" indent="0">
              <a:lnSpc>
                <a:spcPct val="100000"/>
              </a:lnSpc>
              <a:buNone/>
            </a:pPr>
            <a:endParaRPr lang="en-US" sz="2100" b="1">
              <a:latin typeface="Lato"/>
              <a:ea typeface="Lato"/>
              <a:cs typeface="Lato"/>
            </a:endParaRPr>
          </a:p>
          <a:p>
            <a:pPr marL="0" indent="0">
              <a:lnSpc>
                <a:spcPct val="100000"/>
              </a:lnSpc>
              <a:buNone/>
            </a:pPr>
            <a:endParaRPr lang="en-US" sz="2100" b="1">
              <a:latin typeface="Lato"/>
              <a:ea typeface="Lato"/>
              <a:cs typeface="Lato"/>
            </a:endParaRPr>
          </a:p>
          <a:p>
            <a:pPr marL="0" indent="0">
              <a:lnSpc>
                <a:spcPct val="100000"/>
              </a:lnSpc>
              <a:buNone/>
            </a:pPr>
            <a:endParaRPr lang="en-US" sz="2100" b="1">
              <a:latin typeface="Lato"/>
              <a:ea typeface="Lato"/>
              <a:cs typeface="Lato"/>
            </a:endParaRPr>
          </a:p>
          <a:p>
            <a:pPr marL="0" indent="0">
              <a:lnSpc>
                <a:spcPct val="100000"/>
              </a:lnSpc>
              <a:buNone/>
            </a:pPr>
            <a:endParaRPr lang="en-US" sz="2400" b="1">
              <a:latin typeface="Lato"/>
              <a:ea typeface="Lato"/>
              <a:cs typeface="Lato"/>
            </a:endParaRPr>
          </a:p>
          <a:p>
            <a:pPr marL="0" indent="0">
              <a:lnSpc>
                <a:spcPct val="100000"/>
              </a:lnSpc>
              <a:buNone/>
            </a:pPr>
            <a:endParaRPr lang="en-US" sz="2400" b="1">
              <a:latin typeface="Lato"/>
              <a:ea typeface="Lato"/>
              <a:cs typeface="Lato"/>
            </a:endParaRPr>
          </a:p>
          <a:p>
            <a:pPr marL="0" indent="0">
              <a:lnSpc>
                <a:spcPct val="100000"/>
              </a:lnSpc>
              <a:buNone/>
            </a:pPr>
            <a:r>
              <a:rPr lang="en-US" sz="2400" b="1">
                <a:latin typeface="Lato"/>
                <a:ea typeface="Lato"/>
                <a:cs typeface="Lato"/>
              </a:rPr>
              <a:t>                          </a:t>
            </a:r>
          </a:p>
          <a:p>
            <a:pPr marL="0" indent="0">
              <a:lnSpc>
                <a:spcPct val="100000"/>
              </a:lnSpc>
              <a:buNone/>
            </a:pPr>
            <a:endParaRPr lang="en-US" sz="2400" b="1">
              <a:latin typeface="Lato"/>
              <a:ea typeface="Lato"/>
              <a:cs typeface="Lato"/>
            </a:endParaRPr>
          </a:p>
          <a:p>
            <a:pPr marL="0" indent="0">
              <a:lnSpc>
                <a:spcPct val="100000"/>
              </a:lnSpc>
              <a:buNone/>
            </a:pPr>
            <a:endParaRPr lang="en-US" sz="2400" b="1">
              <a:latin typeface="Lato"/>
              <a:ea typeface="Lato"/>
              <a:cs typeface="Lato"/>
            </a:endParaRPr>
          </a:p>
          <a:p>
            <a:pPr marL="0" indent="0">
              <a:lnSpc>
                <a:spcPct val="100000"/>
              </a:lnSpc>
              <a:buNone/>
            </a:pPr>
            <a:endParaRPr lang="en-US" sz="2400" b="1">
              <a:latin typeface="Lato"/>
              <a:ea typeface="Lato"/>
              <a:cs typeface="Lato"/>
            </a:endParaRPr>
          </a:p>
          <a:p>
            <a:pPr marL="0" indent="0">
              <a:lnSpc>
                <a:spcPct val="100000"/>
              </a:lnSpc>
              <a:buNone/>
            </a:pPr>
            <a:endParaRPr lang="en-US" sz="2400" b="1">
              <a:latin typeface="Lato"/>
              <a:ea typeface="Lato"/>
              <a:cs typeface="Lato"/>
            </a:endParaRPr>
          </a:p>
          <a:p>
            <a:pPr marL="0" indent="0">
              <a:lnSpc>
                <a:spcPct val="100000"/>
              </a:lnSpc>
              <a:buNone/>
            </a:pPr>
            <a:r>
              <a:rPr lang="en-US" sz="2400" b="1">
                <a:latin typeface="Lato"/>
                <a:ea typeface="Lato"/>
                <a:cs typeface="Lato"/>
              </a:rPr>
              <a:t>                           </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8" name="Hình ảnh 7" descr="Ảnh có chứa văn bản, ảnh chụp màn hình, màn hình&#10;&#10;Mô tả được tự động tạo">
            <a:extLst>
              <a:ext uri="{FF2B5EF4-FFF2-40B4-BE49-F238E27FC236}">
                <a16:creationId xmlns:a16="http://schemas.microsoft.com/office/drawing/2014/main" id="{60EC61F9-A887-9392-E9F5-E98477636248}"/>
              </a:ext>
            </a:extLst>
          </p:cNvPr>
          <p:cNvPicPr>
            <a:picLocks noChangeAspect="1"/>
          </p:cNvPicPr>
          <p:nvPr/>
        </p:nvPicPr>
        <p:blipFill>
          <a:blip r:embed="rId3"/>
          <a:stretch>
            <a:fillRect/>
          </a:stretch>
        </p:blipFill>
        <p:spPr>
          <a:xfrm>
            <a:off x="249323" y="2516145"/>
            <a:ext cx="6276975" cy="4152900"/>
          </a:xfrm>
          <a:prstGeom prst="rect">
            <a:avLst/>
          </a:prstGeom>
        </p:spPr>
      </p:pic>
      <p:sp>
        <p:nvSpPr>
          <p:cNvPr id="10" name="Text Placeholder 2">
            <a:extLst>
              <a:ext uri="{FF2B5EF4-FFF2-40B4-BE49-F238E27FC236}">
                <a16:creationId xmlns:a16="http://schemas.microsoft.com/office/drawing/2014/main" id="{E7478C33-129D-63D2-4E06-E30027AD05F3}"/>
              </a:ext>
            </a:extLst>
          </p:cNvPr>
          <p:cNvSpPr txBox="1">
            <a:spLocks/>
          </p:cNvSpPr>
          <p:nvPr/>
        </p:nvSpPr>
        <p:spPr>
          <a:xfrm>
            <a:off x="6526215" y="4310881"/>
            <a:ext cx="5471212" cy="25497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a:latin typeface="Lato"/>
                <a:ea typeface="Lato"/>
                <a:cs typeface="Lato"/>
              </a:rPr>
              <a:t>5. </a:t>
            </a:r>
            <a:r>
              <a:rPr lang="en-US" sz="2400" b="1" err="1">
                <a:latin typeface="Lato"/>
                <a:ea typeface="Lato"/>
                <a:cs typeface="Lato"/>
              </a:rPr>
              <a:t>Khôi</a:t>
            </a:r>
            <a:r>
              <a:rPr lang="en-US" sz="2400" b="1">
                <a:latin typeface="Lato"/>
                <a:ea typeface="Lato"/>
                <a:cs typeface="Lato"/>
              </a:rPr>
              <a:t> </a:t>
            </a:r>
            <a:r>
              <a:rPr lang="en-US" sz="2400" b="1" err="1">
                <a:latin typeface="Lato"/>
                <a:ea typeface="Lato"/>
                <a:cs typeface="Lato"/>
              </a:rPr>
              <a:t>phục</a:t>
            </a:r>
            <a:r>
              <a:rPr lang="en-US" sz="2400" b="1">
                <a:latin typeface="Lato"/>
                <a:ea typeface="Lato"/>
                <a:cs typeface="Lato"/>
              </a:rPr>
              <a:t> </a:t>
            </a:r>
            <a:r>
              <a:rPr lang="en-US" sz="2400" b="1" err="1">
                <a:latin typeface="Lato"/>
                <a:ea typeface="Lato"/>
                <a:cs typeface="Lato"/>
              </a:rPr>
              <a:t>ảnh</a:t>
            </a:r>
            <a:endParaRPr lang="en-US" sz="2400" b="1">
              <a:latin typeface="Lato"/>
              <a:ea typeface="Lato"/>
              <a:cs typeface="Lato"/>
            </a:endParaRPr>
          </a:p>
          <a:p>
            <a:pPr marL="342900" indent="-342900" algn="just"/>
            <a:r>
              <a:rPr lang="en-US" sz="2100" err="1">
                <a:latin typeface="Lato"/>
                <a:ea typeface="Lato"/>
                <a:cs typeface="Lato"/>
              </a:rPr>
              <a:t>Tìm</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có</a:t>
            </a:r>
            <a:r>
              <a:rPr lang="en-US" sz="2100">
                <a:latin typeface="Lato"/>
                <a:ea typeface="Lato"/>
                <a:cs typeface="Lato"/>
              </a:rPr>
              <a:t> </a:t>
            </a:r>
            <a:r>
              <a:rPr lang="en-US" sz="2100">
                <a:latin typeface="Consolas"/>
                <a:ea typeface="Lato"/>
                <a:cs typeface="Lato"/>
              </a:rPr>
              <a:t>ID</a:t>
            </a:r>
            <a:r>
              <a:rPr lang="en-US" sz="2100">
                <a:latin typeface="Lato"/>
                <a:ea typeface="Lato"/>
                <a:cs typeface="Lato"/>
              </a:rPr>
              <a:t> </a:t>
            </a:r>
            <a:r>
              <a:rPr lang="en-US" sz="2100" err="1">
                <a:latin typeface="Lato"/>
                <a:ea typeface="Lato"/>
                <a:cs typeface="Lato"/>
              </a:rPr>
              <a:t>trong</a:t>
            </a:r>
            <a:r>
              <a:rPr lang="en-US" sz="2100">
                <a:latin typeface="Lato"/>
                <a:ea typeface="Lato"/>
                <a:cs typeface="Lato"/>
              </a:rPr>
              <a:t> </a:t>
            </a:r>
            <a:r>
              <a:rPr lang="en-US" sz="2100" err="1">
                <a:latin typeface="Lato"/>
                <a:ea typeface="Lato"/>
                <a:cs typeface="Lato"/>
              </a:rPr>
              <a:t>danh</a:t>
            </a:r>
            <a:r>
              <a:rPr lang="en-US" sz="2100">
                <a:latin typeface="Lato"/>
                <a:ea typeface="Lato"/>
                <a:cs typeface="Lato"/>
              </a:rPr>
              <a:t> </a:t>
            </a:r>
            <a:r>
              <a:rPr lang="en-US" sz="2100" err="1">
                <a:latin typeface="Lato"/>
                <a:ea typeface="Lato"/>
                <a:cs typeface="Lato"/>
              </a:rPr>
              <a:t>sách</a:t>
            </a:r>
            <a:r>
              <a:rPr lang="en-US" sz="2100">
                <a:latin typeface="Lato"/>
                <a:ea typeface="Lato"/>
                <a:cs typeface="Lato"/>
              </a:rPr>
              <a:t> </a:t>
            </a:r>
            <a:r>
              <a:rPr lang="en-US" sz="2100" err="1">
                <a:latin typeface="Lato"/>
                <a:ea typeface="Lato"/>
                <a:cs typeface="Lato"/>
              </a:rPr>
              <a:t>thùng</a:t>
            </a:r>
            <a:r>
              <a:rPr lang="en-US" sz="2100">
                <a:latin typeface="Lato"/>
                <a:ea typeface="Lato"/>
                <a:cs typeface="Lato"/>
              </a:rPr>
              <a:t> </a:t>
            </a:r>
            <a:r>
              <a:rPr lang="en-US" sz="2100" err="1">
                <a:latin typeface="Lato"/>
                <a:ea typeface="Lato"/>
                <a:cs typeface="Lato"/>
              </a:rPr>
              <a:t>rác</a:t>
            </a:r>
            <a:r>
              <a:rPr lang="en-US" sz="2100">
                <a:latin typeface="Lato"/>
                <a:ea typeface="Lato"/>
                <a:cs typeface="Lato"/>
              </a:rPr>
              <a:t> </a:t>
            </a:r>
            <a:endParaRPr lang="en-US" sz="2100"/>
          </a:p>
          <a:p>
            <a:pPr marL="342900" indent="-342900" algn="just">
              <a:buFont typeface="Arial"/>
              <a:buChar char="•"/>
            </a:pPr>
            <a:r>
              <a:rPr lang="en-US" sz="2100" err="1">
                <a:latin typeface="Lato"/>
                <a:ea typeface="Lato"/>
                <a:cs typeface="Lato"/>
              </a:rPr>
              <a:t>Loại</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khỏi</a:t>
            </a:r>
            <a:r>
              <a:rPr lang="en-US" sz="2100">
                <a:latin typeface="Lato"/>
                <a:ea typeface="Lato"/>
                <a:cs typeface="Lato"/>
              </a:rPr>
              <a:t> </a:t>
            </a:r>
            <a:r>
              <a:rPr lang="en-US" sz="2100" err="1">
                <a:latin typeface="Lato"/>
                <a:ea typeface="Lato"/>
                <a:cs typeface="Lato"/>
              </a:rPr>
              <a:t>thùng</a:t>
            </a:r>
            <a:r>
              <a:rPr lang="en-US" sz="2100">
                <a:latin typeface="Lato"/>
                <a:ea typeface="Lato"/>
                <a:cs typeface="Lato"/>
              </a:rPr>
              <a:t> </a:t>
            </a:r>
            <a:r>
              <a:rPr lang="en-US" sz="2100" err="1">
                <a:latin typeface="Lato"/>
                <a:ea typeface="Lato"/>
                <a:cs typeface="Lato"/>
              </a:rPr>
              <a:t>rác</a:t>
            </a:r>
            <a:r>
              <a:rPr lang="en-US" sz="2100">
                <a:latin typeface="Lato"/>
                <a:ea typeface="Lato"/>
                <a:cs typeface="Lato"/>
              </a:rPr>
              <a:t>.</a:t>
            </a:r>
            <a:endParaRPr lang="en-US" sz="2100"/>
          </a:p>
          <a:p>
            <a:pPr marL="342900" indent="-342900" algn="just">
              <a:buFont typeface="Arial"/>
              <a:buChar char="•"/>
            </a:pPr>
            <a:r>
              <a:rPr lang="en-US" sz="2100" err="1">
                <a:latin typeface="Lato"/>
                <a:ea typeface="Lato"/>
                <a:cs typeface="Lato"/>
              </a:rPr>
              <a:t>Thêm</a:t>
            </a:r>
            <a:r>
              <a:rPr lang="en-US" sz="2100">
                <a:latin typeface="Lato"/>
                <a:ea typeface="Lato"/>
                <a:cs typeface="Lato"/>
              </a:rPr>
              <a:t> </a:t>
            </a:r>
            <a:r>
              <a:rPr lang="en-US" sz="2100" err="1">
                <a:latin typeface="Lato"/>
                <a:ea typeface="Lato"/>
                <a:cs typeface="Lato"/>
              </a:rPr>
              <a:t>ảnh</a:t>
            </a:r>
            <a:r>
              <a:rPr lang="en-US" sz="2100">
                <a:latin typeface="Lato"/>
                <a:ea typeface="Lato"/>
                <a:cs typeface="Lato"/>
              </a:rPr>
              <a:t> </a:t>
            </a:r>
            <a:r>
              <a:rPr lang="en-US" sz="2100" err="1">
                <a:latin typeface="Lato"/>
                <a:ea typeface="Lato"/>
                <a:cs typeface="Lato"/>
              </a:rPr>
              <a:t>vào</a:t>
            </a:r>
            <a:r>
              <a:rPr lang="en-US" sz="2100">
                <a:latin typeface="Lato"/>
                <a:ea typeface="Lato"/>
                <a:cs typeface="Lato"/>
              </a:rPr>
              <a:t> </a:t>
            </a:r>
            <a:r>
              <a:rPr lang="en-US" sz="2100" err="1">
                <a:latin typeface="Lato"/>
                <a:ea typeface="Lato"/>
                <a:cs typeface="Lato"/>
              </a:rPr>
              <a:t>đầu</a:t>
            </a:r>
            <a:r>
              <a:rPr lang="en-US" sz="2100">
                <a:latin typeface="Lato"/>
                <a:ea typeface="Lato"/>
                <a:cs typeface="Lato"/>
              </a:rPr>
              <a:t> </a:t>
            </a:r>
            <a:r>
              <a:rPr lang="en-US" sz="2100" err="1">
                <a:latin typeface="Lato"/>
                <a:ea typeface="Lato"/>
                <a:cs typeface="Lato"/>
              </a:rPr>
              <a:t>danh</a:t>
            </a:r>
            <a:r>
              <a:rPr lang="en-US" sz="2100">
                <a:latin typeface="Lato"/>
                <a:ea typeface="Lato"/>
                <a:cs typeface="Lato"/>
              </a:rPr>
              <a:t> </a:t>
            </a:r>
            <a:r>
              <a:rPr lang="en-US" sz="2100" err="1">
                <a:latin typeface="Lato"/>
                <a:ea typeface="Lato"/>
                <a:cs typeface="Lato"/>
              </a:rPr>
              <a:t>sách</a:t>
            </a:r>
            <a:r>
              <a:rPr lang="en-US" sz="2100">
                <a:latin typeface="Lato"/>
                <a:ea typeface="Lato"/>
                <a:cs typeface="Lato"/>
              </a:rPr>
              <a:t> </a:t>
            </a:r>
            <a:r>
              <a:rPr lang="en-US" sz="2100" err="1">
                <a:latin typeface="Lato"/>
                <a:ea typeface="Lato"/>
                <a:cs typeface="Lato"/>
              </a:rPr>
              <a:t>chính</a:t>
            </a:r>
            <a:endParaRPr lang="en-US" sz="2100"/>
          </a:p>
          <a:p>
            <a:pPr marL="342900" indent="-342900" algn="just">
              <a:buFont typeface="Arial"/>
              <a:buChar char="•"/>
            </a:pPr>
            <a:r>
              <a:rPr lang="en-US" sz="2100" err="1">
                <a:latin typeface="Lato"/>
                <a:ea typeface="Lato"/>
                <a:cs typeface="Lato"/>
              </a:rPr>
              <a:t>Nếu</a:t>
            </a:r>
            <a:r>
              <a:rPr lang="en-US" sz="2100">
                <a:latin typeface="Lato"/>
                <a:ea typeface="Lato"/>
                <a:cs typeface="Lato"/>
              </a:rPr>
              <a:t> </a:t>
            </a:r>
            <a:r>
              <a:rPr lang="en-US" sz="2100" err="1">
                <a:latin typeface="Lato"/>
                <a:ea typeface="Lato"/>
                <a:cs typeface="Lato"/>
              </a:rPr>
              <a:t>không</a:t>
            </a:r>
            <a:r>
              <a:rPr lang="en-US" sz="2100">
                <a:latin typeface="Lato"/>
                <a:ea typeface="Lato"/>
                <a:cs typeface="Lato"/>
              </a:rPr>
              <a:t> </a:t>
            </a:r>
            <a:r>
              <a:rPr lang="en-US" sz="2100" err="1">
                <a:latin typeface="Lato"/>
                <a:ea typeface="Lato"/>
                <a:cs typeface="Lato"/>
              </a:rPr>
              <a:t>tìm</a:t>
            </a:r>
            <a:r>
              <a:rPr lang="en-US" sz="2100">
                <a:latin typeface="Lato"/>
                <a:ea typeface="Lato"/>
                <a:cs typeface="Lato"/>
              </a:rPr>
              <a:t> </a:t>
            </a:r>
            <a:r>
              <a:rPr lang="en-US" sz="2100" err="1">
                <a:latin typeface="Lato"/>
                <a:ea typeface="Lato"/>
                <a:cs typeface="Lato"/>
              </a:rPr>
              <a:t>thấy</a:t>
            </a:r>
            <a:r>
              <a:rPr lang="en-US" sz="2100">
                <a:latin typeface="Lato"/>
                <a:ea typeface="Lato"/>
                <a:cs typeface="Lato"/>
              </a:rPr>
              <a:t>, in </a:t>
            </a:r>
            <a:r>
              <a:rPr lang="en-US" sz="2100" err="1">
                <a:latin typeface="Lato"/>
                <a:ea typeface="Lato"/>
                <a:cs typeface="Lato"/>
              </a:rPr>
              <a:t>thông</a:t>
            </a:r>
            <a:r>
              <a:rPr lang="en-US" sz="2100">
                <a:latin typeface="Lato"/>
                <a:ea typeface="Lato"/>
                <a:cs typeface="Lato"/>
              </a:rPr>
              <a:t> </a:t>
            </a:r>
            <a:r>
              <a:rPr lang="en-US" sz="2100" err="1">
                <a:latin typeface="Lato"/>
                <a:ea typeface="Lato"/>
                <a:cs typeface="Lato"/>
              </a:rPr>
              <a:t>báo</a:t>
            </a:r>
            <a:r>
              <a:rPr lang="en-US" sz="2100">
                <a:latin typeface="Lato"/>
                <a:ea typeface="Lato"/>
                <a:cs typeface="Lato"/>
              </a:rPr>
              <a:t> </a:t>
            </a:r>
            <a:r>
              <a:rPr lang="en-US" sz="2100" err="1">
                <a:latin typeface="Lato"/>
                <a:ea typeface="Lato"/>
                <a:cs typeface="Lato"/>
              </a:rPr>
              <a:t>lỗi</a:t>
            </a:r>
            <a:r>
              <a:rPr lang="en-US" sz="2100">
                <a:latin typeface="Lato"/>
                <a:ea typeface="Lato"/>
                <a:cs typeface="Lato"/>
              </a:rPr>
              <a:t>.</a:t>
            </a:r>
            <a:endParaRPr lang="en-US" sz="2100"/>
          </a:p>
          <a:p>
            <a:pPr marL="0" indent="0" algn="just">
              <a:buNone/>
            </a:pPr>
            <a:endParaRPr lang="en-US" sz="2100" b="1"/>
          </a:p>
        </p:txBody>
      </p:sp>
      <p:pic>
        <p:nvPicPr>
          <p:cNvPr id="7" name="Picture 6">
            <a:extLst>
              <a:ext uri="{FF2B5EF4-FFF2-40B4-BE49-F238E27FC236}">
                <a16:creationId xmlns:a16="http://schemas.microsoft.com/office/drawing/2014/main" id="{22986620-E605-0B00-6263-5F1756D40E0E}"/>
              </a:ext>
            </a:extLst>
          </p:cNvPr>
          <p:cNvPicPr>
            <a:picLocks noChangeAspect="1"/>
          </p:cNvPicPr>
          <p:nvPr/>
        </p:nvPicPr>
        <p:blipFill>
          <a:blip r:embed="rId4"/>
          <a:stretch>
            <a:fillRect/>
          </a:stretch>
        </p:blipFill>
        <p:spPr>
          <a:xfrm>
            <a:off x="4663491" y="863130"/>
            <a:ext cx="7101789" cy="1597053"/>
          </a:xfrm>
          <a:prstGeom prst="rect">
            <a:avLst/>
          </a:prstGeom>
        </p:spPr>
      </p:pic>
    </p:spTree>
    <p:extLst>
      <p:ext uri="{BB962C8B-B14F-4D97-AF65-F5344CB8AC3E}">
        <p14:creationId xmlns:p14="http://schemas.microsoft.com/office/powerpoint/2010/main" val="801698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240a0c8-d45c-4ab7-9469-3a0ee2ec155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204C4178FE984FA67573495BBC3FF6" ma:contentTypeVersion="16" ma:contentTypeDescription="Create a new document." ma:contentTypeScope="" ma:versionID="1898bda8aa8612f649fe7ca4b0f52881">
  <xsd:schema xmlns:xsd="http://www.w3.org/2001/XMLSchema" xmlns:xs="http://www.w3.org/2001/XMLSchema" xmlns:p="http://schemas.microsoft.com/office/2006/metadata/properties" xmlns:ns3="c240a0c8-d45c-4ab7-9469-3a0ee2ec1550" xmlns:ns4="cd08e727-9fc4-4861-afe5-2a5b8b7f9ae5" targetNamespace="http://schemas.microsoft.com/office/2006/metadata/properties" ma:root="true" ma:fieldsID="c3db8a81e70d43b5d8f4fae2963607cc" ns3:_="" ns4:_="">
    <xsd:import namespace="c240a0c8-d45c-4ab7-9469-3a0ee2ec1550"/>
    <xsd:import namespace="cd08e727-9fc4-4861-afe5-2a5b8b7f9ae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Location"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0a0c8-d45c-4ab7-9469-3a0ee2ec15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08e727-9fc4-4861-afe5-2a5b8b7f9ae5"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CB7D77-7A27-4BC0-8DDB-F1075CFE14CE}">
  <ds:schemaRefs>
    <ds:schemaRef ds:uri="http://schemas.microsoft.com/sharepoint/v3/contenttype/forms"/>
  </ds:schemaRefs>
</ds:datastoreItem>
</file>

<file path=customXml/itemProps2.xml><?xml version="1.0" encoding="utf-8"?>
<ds:datastoreItem xmlns:ds="http://schemas.openxmlformats.org/officeDocument/2006/customXml" ds:itemID="{2E6113D9-267C-41CA-A737-B800477B25E7}">
  <ds:schemaRefs>
    <ds:schemaRef ds:uri="http://schemas.microsoft.com/office/2006/metadata/properties"/>
    <ds:schemaRef ds:uri="c240a0c8-d45c-4ab7-9469-3a0ee2ec1550"/>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www.w3.org/XML/1998/namespace"/>
    <ds:schemaRef ds:uri="http://purl.org/dc/dcmitype/"/>
    <ds:schemaRef ds:uri="cd08e727-9fc4-4861-afe5-2a5b8b7f9ae5"/>
    <ds:schemaRef ds:uri="http://purl.org/dc/terms/"/>
  </ds:schemaRefs>
</ds:datastoreItem>
</file>

<file path=customXml/itemProps3.xml><?xml version="1.0" encoding="utf-8"?>
<ds:datastoreItem xmlns:ds="http://schemas.openxmlformats.org/officeDocument/2006/customXml" ds:itemID="{506C1624-8E96-4075-AABB-2152ED1D83E9}">
  <ds:schemaRefs>
    <ds:schemaRef ds:uri="c240a0c8-d45c-4ab7-9469-3a0ee2ec1550"/>
    <ds:schemaRef ds:uri="cd08e727-9fc4-4861-afe5-2a5b8b7f9a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BTL_CTDLGT</Template>
  <TotalTime>0</TotalTime>
  <Words>2079</Words>
  <Application>Microsoft Office PowerPoint</Application>
  <PresentationFormat>Widescreen</PresentationFormat>
  <Paragraphs>265</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Consolas</vt:lpstr>
      <vt:lpstr>Lato</vt:lpstr>
      <vt:lpstr>Office Theme</vt:lpstr>
      <vt:lpstr>PowerPoint Presentation</vt:lpstr>
      <vt:lpstr>GIỚI THIỆU BÀI TOÁN</vt:lpstr>
      <vt:lpstr>II. THÀNH VIÊN NHÓM</vt:lpstr>
      <vt:lpstr>III. PHƯƠNG PHÁP GIẢI QUYẾT: DỮ LIỆU</vt:lpstr>
      <vt:lpstr>III. PHƯƠNG PHÁP GIẢI QUYẾT: DỮ LIỆU</vt:lpstr>
      <vt:lpstr>III. PHƯƠNG PHÁP GIẢI QUYẾT: GIẢI THUẬT, PHƯƠNG THỨC  </vt:lpstr>
      <vt:lpstr>III. PHƯƠNG PHÁP GIẢI QUYẾT: GIẢI THUẬT, PHƯƠNG THỨC  </vt:lpstr>
      <vt:lpstr>III. PHƯƠNG PHÁP GIẢI QUYẾT: GIẢI THUẬT, PHƯƠNG THỨC  </vt:lpstr>
      <vt:lpstr>III. PHƯƠNG PHÁP GIẢI QUYẾT: GIẢI THUẬT, PHƯƠNG THỨC  </vt:lpstr>
      <vt:lpstr>III. PHƯƠNG PHÁP GIẢI QUYẾT: GIẢI THUẬT, PHƯƠNG THỨC  </vt:lpstr>
      <vt:lpstr>III. PHƯƠNG PHÁP GIẢI QUYẾT: GIẢI THUẬT, PHƯƠNG THỨC  </vt:lpstr>
      <vt:lpstr>III. PHƯƠNG PHÁP GIẢI QUYẾT: MÔI TRƯỜNG LẬP TRÌNH, THƯ VIỆN </vt:lpstr>
      <vt:lpstr>IV. KẾT QUẢ THỰC NGHIỆM: CÁCH XÂY DỰNG BỘ TEST</vt:lpstr>
      <vt:lpstr>IV. KẾT QUẢ THỰC NGHIỆM: KẾT QUẢ TEST</vt:lpstr>
      <vt:lpstr>IV. KẾT QUẢ THỰC NGHIỆM: KẾT QUẢ TEST</vt:lpstr>
      <vt:lpstr>IV. KẾT QUẢ THỰC NGHIỆM: KẾT QUẢ TEST</vt:lpstr>
      <vt:lpstr>IV. KẾT QUẢ THỰC NGHIỆM: KẾT QUẢ TEST</vt:lpstr>
      <vt:lpstr>IV. KẾT QUẢ THỰC NGHIỆM: KẾT QUẢ TEST</vt:lpstr>
      <vt:lpstr>IV. KẾT QUẢ THỰC NGHIỆM: KẾT QUẢ TEST </vt:lpstr>
      <vt:lpstr>IV. KẾT QUẢ THỰC NGHIỆM: KẾT QUẢ TEST </vt:lpstr>
      <vt:lpstr>V. KẾT LUẬN: ĐÁNH GIÁ VỀ MỨC ĐỘ HOÀN THÀNH CHUNG</vt:lpstr>
      <vt:lpstr>V. KẾT LUẬN: KHÓ KHĂN, HẠN CHẾ VÀ CÁCH KHẮC PHỤC, PHÁT TRIỂN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Trung Tien 20223818</dc:creator>
  <cp:lastModifiedBy>Hoang Trung Tien 20223818</cp:lastModifiedBy>
  <cp:revision>1</cp:revision>
  <dcterms:created xsi:type="dcterms:W3CDTF">2024-12-26T17:39:46Z</dcterms:created>
  <dcterms:modified xsi:type="dcterms:W3CDTF">2024-12-26T17:40:10Z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0x01010058204C4178FE984FA67573495BBC3FF6</vt:lpwstr>
  </property>
</Properties>
</file>